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3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17045" b="34581"/>
          <a:stretch/>
        </p:blipFill>
        <p:spPr>
          <a:xfrm>
            <a:off x="882440" y="3699450"/>
            <a:ext cx="5040000" cy="2164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518"/>
          <a:stretch/>
        </p:blipFill>
        <p:spPr>
          <a:xfrm>
            <a:off x="6266400" y="993599"/>
            <a:ext cx="5040000" cy="2154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t="-1" b="45795"/>
          <a:stretch/>
        </p:blipFill>
        <p:spPr>
          <a:xfrm>
            <a:off x="6266400" y="3699449"/>
            <a:ext cx="5040000" cy="2164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/>
          <a:srcRect t="-1" b="45366"/>
          <a:stretch/>
        </p:blipFill>
        <p:spPr>
          <a:xfrm>
            <a:off x="885600" y="993600"/>
            <a:ext cx="5040000" cy="2154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98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5</cp:revision>
  <dcterms:created xsi:type="dcterms:W3CDTF">2016-01-14T09:56:24Z</dcterms:created>
  <dcterms:modified xsi:type="dcterms:W3CDTF">2016-01-14T18:12:32Z</dcterms:modified>
</cp:coreProperties>
</file>