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3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2" b="9993"/>
          <a:stretch/>
        </p:blipFill>
        <p:spPr>
          <a:xfrm>
            <a:off x="6267832" y="992935"/>
            <a:ext cx="5040000" cy="2160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14"/>
          <a:stretch/>
        </p:blipFill>
        <p:spPr>
          <a:xfrm>
            <a:off x="6267832" y="3708932"/>
            <a:ext cx="5040000" cy="2156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 r="19162" b="41607"/>
          <a:stretch/>
        </p:blipFill>
        <p:spPr>
          <a:xfrm>
            <a:off x="884168" y="992934"/>
            <a:ext cx="5040000" cy="2160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/>
          <a:srcRect r="1063" b="15097"/>
          <a:stretch/>
        </p:blipFill>
        <p:spPr>
          <a:xfrm>
            <a:off x="884168" y="3704769"/>
            <a:ext cx="5040000" cy="2160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98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4</cp:revision>
  <dcterms:created xsi:type="dcterms:W3CDTF">2016-01-14T09:56:24Z</dcterms:created>
  <dcterms:modified xsi:type="dcterms:W3CDTF">2016-01-14T18:09:29Z</dcterms:modified>
</cp:coreProperties>
</file>