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2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3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17045" b="20375"/>
          <a:stretch/>
        </p:blipFill>
        <p:spPr>
          <a:xfrm>
            <a:off x="282760" y="3463688"/>
            <a:ext cx="5459311" cy="2854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23"/>
          <a:stretch/>
        </p:blipFill>
        <p:spPr>
          <a:xfrm>
            <a:off x="6003150" y="531591"/>
            <a:ext cx="5770770" cy="2766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/>
          <a:srcRect b="37796"/>
          <a:stretch/>
        </p:blipFill>
        <p:spPr>
          <a:xfrm>
            <a:off x="6003150" y="3463688"/>
            <a:ext cx="5774405" cy="284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/>
          <a:srcRect b="35143"/>
          <a:stretch/>
        </p:blipFill>
        <p:spPr>
          <a:xfrm>
            <a:off x="282760" y="531591"/>
            <a:ext cx="5467250" cy="277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98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Reschenhofer</dc:creator>
  <cp:lastModifiedBy>Thomas Reschenhofer</cp:lastModifiedBy>
  <cp:revision>4</cp:revision>
  <dcterms:created xsi:type="dcterms:W3CDTF">2016-01-14T09:56:24Z</dcterms:created>
  <dcterms:modified xsi:type="dcterms:W3CDTF">2016-01-14T12:06:49Z</dcterms:modified>
</cp:coreProperties>
</file>