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E684-A0DD-4023-927F-972CC2715D3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A9B-352D-448B-8983-DBD6C0ADE8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2"/>
          <a:stretch/>
        </p:blipFill>
        <p:spPr>
          <a:xfrm>
            <a:off x="6267832" y="560173"/>
            <a:ext cx="5605040" cy="266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4"/>
          <a:stretch/>
        </p:blipFill>
        <p:spPr>
          <a:xfrm>
            <a:off x="6267832" y="3501080"/>
            <a:ext cx="5605040" cy="2553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" r="19162" b="39236"/>
          <a:stretch/>
        </p:blipFill>
        <p:spPr>
          <a:xfrm>
            <a:off x="180578" y="560172"/>
            <a:ext cx="5965969" cy="266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/>
          <a:srcRect r="1063" b="15097"/>
          <a:stretch/>
        </p:blipFill>
        <p:spPr>
          <a:xfrm>
            <a:off x="188661" y="3501080"/>
            <a:ext cx="5957886" cy="2553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98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3</cp:revision>
  <dcterms:created xsi:type="dcterms:W3CDTF">2016-01-14T09:56:24Z</dcterms:created>
  <dcterms:modified xsi:type="dcterms:W3CDTF">2016-01-14T12:04:39Z</dcterms:modified>
</cp:coreProperties>
</file>