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800225" cy="1800225"/>
  <p:notesSz cx="6858000" cy="9144000"/>
  <p:defaultTextStyle>
    <a:defPPr>
      <a:defRPr lang="de-DE"/>
    </a:defPPr>
    <a:lvl1pPr marL="0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1pPr>
    <a:lvl2pPr marL="77949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2pPr>
    <a:lvl3pPr marL="155898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3pPr>
    <a:lvl4pPr marL="233847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4pPr>
    <a:lvl5pPr marL="311796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5pPr>
    <a:lvl6pPr marL="389745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6pPr>
    <a:lvl7pPr marL="467694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7pPr>
    <a:lvl8pPr marL="545643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8pPr>
    <a:lvl9pPr marL="623592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15"/>
    <a:srgbClr val="0033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8" autoAdjust="0"/>
    <p:restoredTop sz="94660"/>
  </p:normalViewPr>
  <p:slideViewPr>
    <p:cSldViewPr snapToGrid="0">
      <p:cViewPr varScale="1">
        <p:scale>
          <a:sx n="307" d="100"/>
          <a:sy n="307" d="100"/>
        </p:scale>
        <p:origin x="25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8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96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0" y="0"/>
            <a:ext cx="1800000" cy="1800000"/>
          </a:xfrm>
          <a:prstGeom prst="ellipse">
            <a:avLst/>
          </a:prstGeom>
          <a:solidFill>
            <a:srgbClr val="D2001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6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</a:t>
            </a:r>
            <a:endParaRPr lang="en-US" sz="76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21</cp:revision>
  <dcterms:created xsi:type="dcterms:W3CDTF">2015-10-23T07:12:05Z</dcterms:created>
  <dcterms:modified xsi:type="dcterms:W3CDTF">2015-10-26T18:34:18Z</dcterms:modified>
</cp:coreProperties>
</file>