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800225" cy="1800225"/>
  <p:notesSz cx="6858000" cy="9144000"/>
  <p:defaultTextStyle>
    <a:defPPr>
      <a:defRPr lang="de-DE"/>
    </a:defPPr>
    <a:lvl1pPr marL="0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1pPr>
    <a:lvl2pPr marL="77949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2pPr>
    <a:lvl3pPr marL="155898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3pPr>
    <a:lvl4pPr marL="233847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4pPr>
    <a:lvl5pPr marL="311796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5pPr>
    <a:lvl6pPr marL="389745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6pPr>
    <a:lvl7pPr marL="467694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7pPr>
    <a:lvl8pPr marL="545643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8pPr>
    <a:lvl9pPr marL="623592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252"/>
    <a:srgbClr val="195B8B"/>
    <a:srgbClr val="003359"/>
    <a:srgbClr val="D2001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8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9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8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95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93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58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42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60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4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57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06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96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96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5B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0" y="0"/>
            <a:ext cx="1800000" cy="1800000"/>
          </a:xfrm>
          <a:prstGeom prst="ellipse">
            <a:avLst/>
          </a:prstGeom>
          <a:solidFill>
            <a:srgbClr val="FF525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600" dirty="0" smtClean="0">
                <a:latin typeface="Merriweather" panose="020605030504060307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</a:t>
            </a:r>
            <a:endParaRPr lang="en-US" sz="7600" dirty="0">
              <a:latin typeface="Merriweather" panose="020605030504060307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Merriweather</vt:lpstr>
      <vt:lpstr>Microsoft Sans Serif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Reschenhofer</dc:creator>
  <cp:lastModifiedBy>Thomas Reschenhofer</cp:lastModifiedBy>
  <cp:revision>23</cp:revision>
  <dcterms:created xsi:type="dcterms:W3CDTF">2015-10-23T07:12:05Z</dcterms:created>
  <dcterms:modified xsi:type="dcterms:W3CDTF">2015-12-16T09:22:35Z</dcterms:modified>
</cp:coreProperties>
</file>