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380288" cy="5580063"/>
  <p:notesSz cx="6858000" cy="9144000"/>
  <p:defaultTextStyle>
    <a:defPPr>
      <a:defRPr lang="de-DE"/>
    </a:defPPr>
    <a:lvl1pPr marL="0" algn="l" defTabSz="561368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1pPr>
    <a:lvl2pPr marL="280684" algn="l" defTabSz="561368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2pPr>
    <a:lvl3pPr marL="561368" algn="l" defTabSz="561368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3pPr>
    <a:lvl4pPr marL="842051" algn="l" defTabSz="561368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4pPr>
    <a:lvl5pPr marL="1122735" algn="l" defTabSz="561368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5pPr>
    <a:lvl6pPr marL="1403418" algn="l" defTabSz="561368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6pPr>
    <a:lvl7pPr marL="1684102" algn="l" defTabSz="561368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7pPr>
    <a:lvl8pPr marL="1964785" algn="l" defTabSz="561368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8pPr>
    <a:lvl9pPr marL="2245469" algn="l" defTabSz="561368" rtl="0" eaLnBrk="1" latinLnBrk="0" hangingPunct="1">
      <a:defRPr sz="11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B8B"/>
    <a:srgbClr val="FF5252"/>
    <a:srgbClr val="003359"/>
    <a:srgbClr val="D2001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522" y="913219"/>
            <a:ext cx="6273245" cy="1942689"/>
          </a:xfrm>
        </p:spPr>
        <p:txBody>
          <a:bodyPr anchor="b"/>
          <a:lstStyle>
            <a:lvl1pPr algn="ctr">
              <a:defRPr sz="484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536" y="2930825"/>
            <a:ext cx="5535216" cy="1347223"/>
          </a:xfrm>
        </p:spPr>
        <p:txBody>
          <a:bodyPr/>
          <a:lstStyle>
            <a:lvl1pPr marL="0" indent="0" algn="ctr">
              <a:buNone/>
              <a:defRPr sz="1937"/>
            </a:lvl1pPr>
            <a:lvl2pPr marL="369006" indent="0" algn="ctr">
              <a:buNone/>
              <a:defRPr sz="1614"/>
            </a:lvl2pPr>
            <a:lvl3pPr marL="738012" indent="0" algn="ctr">
              <a:buNone/>
              <a:defRPr sz="1453"/>
            </a:lvl3pPr>
            <a:lvl4pPr marL="1107018" indent="0" algn="ctr">
              <a:buNone/>
              <a:defRPr sz="1291"/>
            </a:lvl4pPr>
            <a:lvl5pPr marL="1476024" indent="0" algn="ctr">
              <a:buNone/>
              <a:defRPr sz="1291"/>
            </a:lvl5pPr>
            <a:lvl6pPr marL="1845031" indent="0" algn="ctr">
              <a:buNone/>
              <a:defRPr sz="1291"/>
            </a:lvl6pPr>
            <a:lvl7pPr marL="2214037" indent="0" algn="ctr">
              <a:buNone/>
              <a:defRPr sz="1291"/>
            </a:lvl7pPr>
            <a:lvl8pPr marL="2583043" indent="0" algn="ctr">
              <a:buNone/>
              <a:defRPr sz="1291"/>
            </a:lvl8pPr>
            <a:lvl9pPr marL="2952049" indent="0" algn="ctr">
              <a:buNone/>
              <a:defRPr sz="1291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74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80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81519" y="297087"/>
            <a:ext cx="1591375" cy="472884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395" y="297087"/>
            <a:ext cx="4681870" cy="472884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57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7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52" y="1391142"/>
            <a:ext cx="6365498" cy="2321151"/>
          </a:xfrm>
        </p:spPr>
        <p:txBody>
          <a:bodyPr anchor="b"/>
          <a:lstStyle>
            <a:lvl1pPr>
              <a:defRPr sz="484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552" y="3734252"/>
            <a:ext cx="6365498" cy="1220638"/>
          </a:xfrm>
        </p:spPr>
        <p:txBody>
          <a:bodyPr/>
          <a:lstStyle>
            <a:lvl1pPr marL="0" indent="0">
              <a:buNone/>
              <a:defRPr sz="1937">
                <a:solidFill>
                  <a:schemeClr val="tx1"/>
                </a:solidFill>
              </a:defRPr>
            </a:lvl1pPr>
            <a:lvl2pPr marL="369006" indent="0">
              <a:buNone/>
              <a:defRPr sz="1614">
                <a:solidFill>
                  <a:schemeClr val="tx1">
                    <a:tint val="75000"/>
                  </a:schemeClr>
                </a:solidFill>
              </a:defRPr>
            </a:lvl2pPr>
            <a:lvl3pPr marL="738012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3pPr>
            <a:lvl4pPr marL="1107018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4pPr>
            <a:lvl5pPr marL="147602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5pPr>
            <a:lvl6pPr marL="1845031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6pPr>
            <a:lvl7pPr marL="2214037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7pPr>
            <a:lvl8pPr marL="2583043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8pPr>
            <a:lvl9pPr marL="2952049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66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395" y="1485433"/>
            <a:ext cx="3136622" cy="354049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6271" y="1485433"/>
            <a:ext cx="3136622" cy="3540499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21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297088"/>
            <a:ext cx="6365498" cy="107855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357" y="1367891"/>
            <a:ext cx="3122207" cy="670382"/>
          </a:xfrm>
        </p:spPr>
        <p:txBody>
          <a:bodyPr anchor="b"/>
          <a:lstStyle>
            <a:lvl1pPr marL="0" indent="0">
              <a:buNone/>
              <a:defRPr sz="1937" b="1"/>
            </a:lvl1pPr>
            <a:lvl2pPr marL="369006" indent="0">
              <a:buNone/>
              <a:defRPr sz="1614" b="1"/>
            </a:lvl2pPr>
            <a:lvl3pPr marL="738012" indent="0">
              <a:buNone/>
              <a:defRPr sz="1453" b="1"/>
            </a:lvl3pPr>
            <a:lvl4pPr marL="1107018" indent="0">
              <a:buNone/>
              <a:defRPr sz="1291" b="1"/>
            </a:lvl4pPr>
            <a:lvl5pPr marL="1476024" indent="0">
              <a:buNone/>
              <a:defRPr sz="1291" b="1"/>
            </a:lvl5pPr>
            <a:lvl6pPr marL="1845031" indent="0">
              <a:buNone/>
              <a:defRPr sz="1291" b="1"/>
            </a:lvl6pPr>
            <a:lvl7pPr marL="2214037" indent="0">
              <a:buNone/>
              <a:defRPr sz="1291" b="1"/>
            </a:lvl7pPr>
            <a:lvl8pPr marL="2583043" indent="0">
              <a:buNone/>
              <a:defRPr sz="1291" b="1"/>
            </a:lvl8pPr>
            <a:lvl9pPr marL="2952049" indent="0">
              <a:buNone/>
              <a:defRPr sz="1291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357" y="2038273"/>
            <a:ext cx="3122207" cy="299799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6271" y="1367891"/>
            <a:ext cx="3137584" cy="670382"/>
          </a:xfrm>
        </p:spPr>
        <p:txBody>
          <a:bodyPr anchor="b"/>
          <a:lstStyle>
            <a:lvl1pPr marL="0" indent="0">
              <a:buNone/>
              <a:defRPr sz="1937" b="1"/>
            </a:lvl1pPr>
            <a:lvl2pPr marL="369006" indent="0">
              <a:buNone/>
              <a:defRPr sz="1614" b="1"/>
            </a:lvl2pPr>
            <a:lvl3pPr marL="738012" indent="0">
              <a:buNone/>
              <a:defRPr sz="1453" b="1"/>
            </a:lvl3pPr>
            <a:lvl4pPr marL="1107018" indent="0">
              <a:buNone/>
              <a:defRPr sz="1291" b="1"/>
            </a:lvl4pPr>
            <a:lvl5pPr marL="1476024" indent="0">
              <a:buNone/>
              <a:defRPr sz="1291" b="1"/>
            </a:lvl5pPr>
            <a:lvl6pPr marL="1845031" indent="0">
              <a:buNone/>
              <a:defRPr sz="1291" b="1"/>
            </a:lvl6pPr>
            <a:lvl7pPr marL="2214037" indent="0">
              <a:buNone/>
              <a:defRPr sz="1291" b="1"/>
            </a:lvl7pPr>
            <a:lvl8pPr marL="2583043" indent="0">
              <a:buNone/>
              <a:defRPr sz="1291" b="1"/>
            </a:lvl8pPr>
            <a:lvl9pPr marL="2952049" indent="0">
              <a:buNone/>
              <a:defRPr sz="1291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6271" y="2038273"/>
            <a:ext cx="3137584" cy="299799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69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16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5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372004"/>
            <a:ext cx="2380335" cy="1302015"/>
          </a:xfrm>
        </p:spPr>
        <p:txBody>
          <a:bodyPr anchor="b"/>
          <a:lstStyle>
            <a:lvl1pPr>
              <a:defRPr sz="258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584" y="803427"/>
            <a:ext cx="3736271" cy="3965461"/>
          </a:xfrm>
        </p:spPr>
        <p:txBody>
          <a:bodyPr/>
          <a:lstStyle>
            <a:lvl1pPr>
              <a:defRPr sz="2583"/>
            </a:lvl1pPr>
            <a:lvl2pPr>
              <a:defRPr sz="2260"/>
            </a:lvl2pPr>
            <a:lvl3pPr>
              <a:defRPr sz="1937"/>
            </a:lvl3pPr>
            <a:lvl4pPr>
              <a:defRPr sz="1614"/>
            </a:lvl4pPr>
            <a:lvl5pPr>
              <a:defRPr sz="1614"/>
            </a:lvl5pPr>
            <a:lvl6pPr>
              <a:defRPr sz="1614"/>
            </a:lvl6pPr>
            <a:lvl7pPr>
              <a:defRPr sz="1614"/>
            </a:lvl7pPr>
            <a:lvl8pPr>
              <a:defRPr sz="1614"/>
            </a:lvl8pPr>
            <a:lvl9pPr>
              <a:defRPr sz="1614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356" y="1674019"/>
            <a:ext cx="2380335" cy="3101327"/>
          </a:xfrm>
        </p:spPr>
        <p:txBody>
          <a:bodyPr/>
          <a:lstStyle>
            <a:lvl1pPr marL="0" indent="0">
              <a:buNone/>
              <a:defRPr sz="1291"/>
            </a:lvl1pPr>
            <a:lvl2pPr marL="369006" indent="0">
              <a:buNone/>
              <a:defRPr sz="1130"/>
            </a:lvl2pPr>
            <a:lvl3pPr marL="738012" indent="0">
              <a:buNone/>
              <a:defRPr sz="969"/>
            </a:lvl3pPr>
            <a:lvl4pPr marL="1107018" indent="0">
              <a:buNone/>
              <a:defRPr sz="807"/>
            </a:lvl4pPr>
            <a:lvl5pPr marL="1476024" indent="0">
              <a:buNone/>
              <a:defRPr sz="807"/>
            </a:lvl5pPr>
            <a:lvl6pPr marL="1845031" indent="0">
              <a:buNone/>
              <a:defRPr sz="807"/>
            </a:lvl6pPr>
            <a:lvl7pPr marL="2214037" indent="0">
              <a:buNone/>
              <a:defRPr sz="807"/>
            </a:lvl7pPr>
            <a:lvl8pPr marL="2583043" indent="0">
              <a:buNone/>
              <a:defRPr sz="807"/>
            </a:lvl8pPr>
            <a:lvl9pPr marL="2952049" indent="0">
              <a:buNone/>
              <a:defRPr sz="807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67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372004"/>
            <a:ext cx="2380335" cy="1302015"/>
          </a:xfrm>
        </p:spPr>
        <p:txBody>
          <a:bodyPr anchor="b"/>
          <a:lstStyle>
            <a:lvl1pPr>
              <a:defRPr sz="258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37584" y="803427"/>
            <a:ext cx="3736271" cy="3965461"/>
          </a:xfrm>
        </p:spPr>
        <p:txBody>
          <a:bodyPr anchor="t"/>
          <a:lstStyle>
            <a:lvl1pPr marL="0" indent="0">
              <a:buNone/>
              <a:defRPr sz="2583"/>
            </a:lvl1pPr>
            <a:lvl2pPr marL="369006" indent="0">
              <a:buNone/>
              <a:defRPr sz="2260"/>
            </a:lvl2pPr>
            <a:lvl3pPr marL="738012" indent="0">
              <a:buNone/>
              <a:defRPr sz="1937"/>
            </a:lvl3pPr>
            <a:lvl4pPr marL="1107018" indent="0">
              <a:buNone/>
              <a:defRPr sz="1614"/>
            </a:lvl4pPr>
            <a:lvl5pPr marL="1476024" indent="0">
              <a:buNone/>
              <a:defRPr sz="1614"/>
            </a:lvl5pPr>
            <a:lvl6pPr marL="1845031" indent="0">
              <a:buNone/>
              <a:defRPr sz="1614"/>
            </a:lvl6pPr>
            <a:lvl7pPr marL="2214037" indent="0">
              <a:buNone/>
              <a:defRPr sz="1614"/>
            </a:lvl7pPr>
            <a:lvl8pPr marL="2583043" indent="0">
              <a:buNone/>
              <a:defRPr sz="1614"/>
            </a:lvl8pPr>
            <a:lvl9pPr marL="2952049" indent="0">
              <a:buNone/>
              <a:defRPr sz="1614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356" y="1674019"/>
            <a:ext cx="2380335" cy="3101327"/>
          </a:xfrm>
        </p:spPr>
        <p:txBody>
          <a:bodyPr/>
          <a:lstStyle>
            <a:lvl1pPr marL="0" indent="0">
              <a:buNone/>
              <a:defRPr sz="1291"/>
            </a:lvl1pPr>
            <a:lvl2pPr marL="369006" indent="0">
              <a:buNone/>
              <a:defRPr sz="1130"/>
            </a:lvl2pPr>
            <a:lvl3pPr marL="738012" indent="0">
              <a:buNone/>
              <a:defRPr sz="969"/>
            </a:lvl3pPr>
            <a:lvl4pPr marL="1107018" indent="0">
              <a:buNone/>
              <a:defRPr sz="807"/>
            </a:lvl4pPr>
            <a:lvl5pPr marL="1476024" indent="0">
              <a:buNone/>
              <a:defRPr sz="807"/>
            </a:lvl5pPr>
            <a:lvl6pPr marL="1845031" indent="0">
              <a:buNone/>
              <a:defRPr sz="807"/>
            </a:lvl6pPr>
            <a:lvl7pPr marL="2214037" indent="0">
              <a:buNone/>
              <a:defRPr sz="807"/>
            </a:lvl7pPr>
            <a:lvl8pPr marL="2583043" indent="0">
              <a:buNone/>
              <a:defRPr sz="807"/>
            </a:lvl8pPr>
            <a:lvl9pPr marL="2952049" indent="0">
              <a:buNone/>
              <a:defRPr sz="807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72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395" y="297088"/>
            <a:ext cx="6365498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95" y="1485433"/>
            <a:ext cx="6365498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7395" y="5171893"/>
            <a:ext cx="1660565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6241C-A713-4630-9562-3A5EAA433FD2}" type="datetimeFigureOut">
              <a:rPr lang="de-DE" smtClean="0"/>
              <a:t>16.12.2015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44721" y="5171893"/>
            <a:ext cx="2490847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12328" y="5171893"/>
            <a:ext cx="1660565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EA4B3-A75F-42FA-A34C-E0D74B7FCE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21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38012" rtl="0" eaLnBrk="1" latinLnBrk="0" hangingPunct="1">
        <a:lnSpc>
          <a:spcPct val="90000"/>
        </a:lnSpc>
        <a:spcBef>
          <a:spcPct val="0"/>
        </a:spcBef>
        <a:buNone/>
        <a:defRPr sz="3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503" indent="-184503" algn="l" defTabSz="738012" rtl="0" eaLnBrk="1" latinLnBrk="0" hangingPunct="1">
        <a:lnSpc>
          <a:spcPct val="90000"/>
        </a:lnSpc>
        <a:spcBef>
          <a:spcPts val="807"/>
        </a:spcBef>
        <a:buFont typeface="Arial" panose="020B0604020202020204" pitchFamily="34" charset="0"/>
        <a:buChar char="•"/>
        <a:defRPr sz="2260" kern="1200">
          <a:solidFill>
            <a:schemeClr val="tx1"/>
          </a:solidFill>
          <a:latin typeface="+mn-lt"/>
          <a:ea typeface="+mn-ea"/>
          <a:cs typeface="+mn-cs"/>
        </a:defRPr>
      </a:lvl1pPr>
      <a:lvl2pPr marL="553509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2pPr>
      <a:lvl3pPr marL="922515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614" kern="1200">
          <a:solidFill>
            <a:schemeClr val="tx1"/>
          </a:solidFill>
          <a:latin typeface="+mn-lt"/>
          <a:ea typeface="+mn-ea"/>
          <a:cs typeface="+mn-cs"/>
        </a:defRPr>
      </a:lvl3pPr>
      <a:lvl4pPr marL="1291521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4pPr>
      <a:lvl5pPr marL="1660528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5pPr>
      <a:lvl6pPr marL="2029534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6pPr>
      <a:lvl7pPr marL="2398540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7pPr>
      <a:lvl8pPr marL="2767546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8pPr>
      <a:lvl9pPr marL="3136552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1pPr>
      <a:lvl2pPr marL="369006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2pPr>
      <a:lvl3pPr marL="738012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3pPr>
      <a:lvl4pPr marL="1107018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4pPr>
      <a:lvl5pPr marL="1476024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5pPr>
      <a:lvl6pPr marL="1845031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6pPr>
      <a:lvl7pPr marL="2214037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7pPr>
      <a:lvl8pPr marL="2583043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8pPr>
      <a:lvl9pPr marL="2952049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93585" y="50852"/>
            <a:ext cx="7168151" cy="5456182"/>
          </a:xfrm>
          <a:prstGeom prst="roundRect">
            <a:avLst>
              <a:gd name="adj" fmla="val 5511"/>
            </a:avLst>
          </a:prstGeom>
          <a:noFill/>
          <a:ln w="9525">
            <a:solidFill>
              <a:srgbClr val="195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erriweather Sans" panose="02000503060000020004" pitchFamily="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1" name="Abgerundetes Rechteck 80"/>
          <p:cNvSpPr/>
          <p:nvPr/>
        </p:nvSpPr>
        <p:spPr>
          <a:xfrm>
            <a:off x="273586" y="4787034"/>
            <a:ext cx="6120000" cy="540000"/>
          </a:xfrm>
          <a:prstGeom prst="roundRect">
            <a:avLst>
              <a:gd name="adj" fmla="val 50000"/>
            </a:avLst>
          </a:prstGeom>
          <a:solidFill>
            <a:srgbClr val="195B8B"/>
          </a:solidFill>
          <a:ln w="9525">
            <a:solidFill>
              <a:srgbClr val="195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Annotated Versioned Linked Content Graph</a:t>
            </a:r>
            <a:endParaRPr lang="en-US" sz="1400" dirty="0">
              <a:latin typeface="Merriweather Sans" panose="02000503060000020004" pitchFamily="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2" name="Abgerundetes Rechteck 81"/>
          <p:cNvSpPr/>
          <p:nvPr/>
        </p:nvSpPr>
        <p:spPr>
          <a:xfrm>
            <a:off x="813586" y="4175034"/>
            <a:ext cx="5580000" cy="540000"/>
          </a:xfrm>
          <a:prstGeom prst="roundRect">
            <a:avLst>
              <a:gd name="adj" fmla="val 50000"/>
            </a:avLst>
          </a:prstGeom>
          <a:solidFill>
            <a:srgbClr val="195B8B"/>
          </a:solidFill>
          <a:ln w="9525">
            <a:solidFill>
              <a:srgbClr val="195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Multiple Dynamic Schemata</a:t>
            </a:r>
            <a:endParaRPr lang="en-US" sz="1400" dirty="0">
              <a:latin typeface="Merriweather Sans" panose="02000503060000020004" pitchFamily="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3" name="Abgerundetes Rechteck 82"/>
          <p:cNvSpPr/>
          <p:nvPr/>
        </p:nvSpPr>
        <p:spPr>
          <a:xfrm>
            <a:off x="1355208" y="3563034"/>
            <a:ext cx="5038378" cy="540000"/>
          </a:xfrm>
          <a:prstGeom prst="roundRect">
            <a:avLst>
              <a:gd name="adj" fmla="val 50000"/>
            </a:avLst>
          </a:prstGeom>
          <a:solidFill>
            <a:srgbClr val="195B8B"/>
          </a:solidFill>
          <a:ln w="9525">
            <a:solidFill>
              <a:srgbClr val="195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Role-Based &amp; Discretionary Access Control</a:t>
            </a:r>
            <a:endParaRPr lang="en-US" sz="1400" dirty="0">
              <a:latin typeface="Merriweather Sans" panose="02000503060000020004" pitchFamily="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4" name="Abgerundetes Rechteck 83"/>
          <p:cNvSpPr/>
          <p:nvPr/>
        </p:nvSpPr>
        <p:spPr>
          <a:xfrm>
            <a:off x="1893586" y="2951034"/>
            <a:ext cx="4500000" cy="540000"/>
          </a:xfrm>
          <a:prstGeom prst="roundRect">
            <a:avLst>
              <a:gd name="adj" fmla="val 50000"/>
            </a:avLst>
          </a:prstGeom>
          <a:solidFill>
            <a:srgbClr val="195B8B"/>
          </a:solidFill>
          <a:ln w="9525">
            <a:solidFill>
              <a:srgbClr val="195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Advanced Search &amp; Indexing</a:t>
            </a:r>
            <a:endParaRPr lang="en-US" sz="1400" dirty="0">
              <a:latin typeface="Merriweather Sans" panose="02000503060000020004" pitchFamily="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2433586" y="2339034"/>
            <a:ext cx="3960000" cy="540000"/>
          </a:xfrm>
          <a:prstGeom prst="roundRect">
            <a:avLst>
              <a:gd name="adj" fmla="val 50000"/>
            </a:avLst>
          </a:prstGeom>
          <a:solidFill>
            <a:srgbClr val="195B8B"/>
          </a:solidFill>
          <a:ln w="9525">
            <a:solidFill>
              <a:srgbClr val="195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Higher-Order Functional Language</a:t>
            </a:r>
            <a:endParaRPr lang="en-US" sz="1400" dirty="0">
              <a:latin typeface="Merriweather Sans" panose="02000503060000020004" pitchFamily="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6" name="Abgerundetes Rechteck 85"/>
          <p:cNvSpPr/>
          <p:nvPr/>
        </p:nvSpPr>
        <p:spPr>
          <a:xfrm>
            <a:off x="2975260" y="1727034"/>
            <a:ext cx="3420000" cy="540000"/>
          </a:xfrm>
          <a:prstGeom prst="roundRect">
            <a:avLst>
              <a:gd name="adj" fmla="val 50000"/>
            </a:avLst>
          </a:prstGeom>
          <a:solidFill>
            <a:srgbClr val="195B8B"/>
          </a:solidFill>
          <a:ln w="9525">
            <a:solidFill>
              <a:srgbClr val="195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Task &amp; Process Integration</a:t>
            </a:r>
            <a:endParaRPr lang="en-US" sz="1400" dirty="0">
              <a:latin typeface="Merriweather Sans" panose="02000503060000020004" pitchFamily="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7" name="Abgerundetes Rechteck 86"/>
          <p:cNvSpPr/>
          <p:nvPr/>
        </p:nvSpPr>
        <p:spPr>
          <a:xfrm>
            <a:off x="3513586" y="1115034"/>
            <a:ext cx="2880000" cy="540000"/>
          </a:xfrm>
          <a:prstGeom prst="roundRect">
            <a:avLst>
              <a:gd name="adj" fmla="val 50000"/>
            </a:avLst>
          </a:prstGeom>
          <a:solidFill>
            <a:srgbClr val="195B8B"/>
          </a:solidFill>
          <a:ln w="9525">
            <a:solidFill>
              <a:srgbClr val="195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Subscriptions &amp; Events</a:t>
            </a:r>
            <a:endParaRPr lang="en-US" sz="1400" dirty="0">
              <a:latin typeface="Merriweather Sans" panose="02000503060000020004" pitchFamily="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8" name="Auf der gleichen Seite des Rechtecks liegende Ecken abrunden 87"/>
          <p:cNvSpPr/>
          <p:nvPr/>
        </p:nvSpPr>
        <p:spPr>
          <a:xfrm>
            <a:off x="95260" y="55472"/>
            <a:ext cx="7166476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95B8B"/>
          </a:solidFill>
          <a:ln w="28575">
            <a:solidFill>
              <a:srgbClr val="195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SocioCortex</a:t>
            </a:r>
            <a:r>
              <a:rPr lang="en-US" sz="2000" dirty="0" smtClean="0"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REST API</a:t>
            </a:r>
            <a:endParaRPr lang="en-US" sz="2000" dirty="0">
              <a:latin typeface="Merriweather Sans" panose="02000503060000020004" pitchFamily="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5" name="Abgerundetes Rechteck 94"/>
          <p:cNvSpPr/>
          <p:nvPr/>
        </p:nvSpPr>
        <p:spPr>
          <a:xfrm>
            <a:off x="273586" y="1105276"/>
            <a:ext cx="6120000" cy="540000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195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latin typeface="Merriweather Sans" panose="02000503060000020004" pitchFamily="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273586" y="1727034"/>
            <a:ext cx="6120000" cy="540000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195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latin typeface="Merriweather Sans" panose="02000503060000020004" pitchFamily="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7" name="Abgerundetes Rechteck 96"/>
          <p:cNvSpPr/>
          <p:nvPr/>
        </p:nvSpPr>
        <p:spPr>
          <a:xfrm>
            <a:off x="273586" y="2339034"/>
            <a:ext cx="6120000" cy="540000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195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latin typeface="Merriweather Sans" panose="02000503060000020004" pitchFamily="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273586" y="2951034"/>
            <a:ext cx="6120000" cy="540000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195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latin typeface="Merriweather Sans" panose="02000503060000020004" pitchFamily="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9" name="Abgerundetes Rechteck 98"/>
          <p:cNvSpPr/>
          <p:nvPr/>
        </p:nvSpPr>
        <p:spPr>
          <a:xfrm>
            <a:off x="273586" y="3558425"/>
            <a:ext cx="6120000" cy="540000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195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latin typeface="Merriweather Sans" panose="02000503060000020004" pitchFamily="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0" name="Abgerundetes Rechteck 99"/>
          <p:cNvSpPr/>
          <p:nvPr/>
        </p:nvSpPr>
        <p:spPr>
          <a:xfrm>
            <a:off x="273586" y="4172813"/>
            <a:ext cx="6120000" cy="540000"/>
          </a:xfrm>
          <a:prstGeom prst="roundRect">
            <a:avLst>
              <a:gd name="adj" fmla="val 50000"/>
            </a:avLst>
          </a:prstGeom>
          <a:noFill/>
          <a:ln w="9525">
            <a:solidFill>
              <a:srgbClr val="195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latin typeface="Merriweather Sans" panose="02000503060000020004" pitchFamily="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1" name="Abgerundetes Rechteck 100"/>
          <p:cNvSpPr/>
          <p:nvPr/>
        </p:nvSpPr>
        <p:spPr>
          <a:xfrm rot="16200000">
            <a:off x="4711084" y="2951016"/>
            <a:ext cx="4231481" cy="540000"/>
          </a:xfrm>
          <a:prstGeom prst="roundRect">
            <a:avLst>
              <a:gd name="adj" fmla="val 50000"/>
            </a:avLst>
          </a:prstGeom>
          <a:solidFill>
            <a:srgbClr val="195B8B"/>
          </a:solidFill>
          <a:ln w="9525">
            <a:solidFill>
              <a:srgbClr val="195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erriweather Sans" panose="02000503060000020004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 &amp; Identity Connectors</a:t>
            </a:r>
            <a:endParaRPr lang="en-US" sz="1400" dirty="0">
              <a:latin typeface="Merriweather Sans" panose="02000503060000020004" pitchFamily="2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80" name="Gekrümmter Verbinder 184"/>
          <p:cNvCxnSpPr/>
          <p:nvPr/>
        </p:nvCxnSpPr>
        <p:spPr>
          <a:xfrm flipH="1">
            <a:off x="543586" y="720000"/>
            <a:ext cx="0" cy="4032000"/>
          </a:xfrm>
          <a:prstGeom prst="straightConnector1">
            <a:avLst/>
          </a:prstGeom>
          <a:ln w="28575">
            <a:solidFill>
              <a:srgbClr val="FF525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krümmter Verbinder 184"/>
          <p:cNvCxnSpPr/>
          <p:nvPr/>
        </p:nvCxnSpPr>
        <p:spPr>
          <a:xfrm flipH="1">
            <a:off x="1083586" y="720000"/>
            <a:ext cx="0" cy="3420000"/>
          </a:xfrm>
          <a:prstGeom prst="straightConnector1">
            <a:avLst/>
          </a:prstGeom>
          <a:ln w="28575">
            <a:solidFill>
              <a:srgbClr val="FF525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krümmter Verbinder 184"/>
          <p:cNvCxnSpPr/>
          <p:nvPr/>
        </p:nvCxnSpPr>
        <p:spPr>
          <a:xfrm flipH="1">
            <a:off x="1623586" y="720000"/>
            <a:ext cx="0" cy="2808000"/>
          </a:xfrm>
          <a:prstGeom prst="straightConnector1">
            <a:avLst/>
          </a:prstGeom>
          <a:ln w="28575">
            <a:solidFill>
              <a:srgbClr val="FF525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krümmter Verbinder 184"/>
          <p:cNvCxnSpPr/>
          <p:nvPr/>
        </p:nvCxnSpPr>
        <p:spPr>
          <a:xfrm flipH="1">
            <a:off x="2163586" y="720000"/>
            <a:ext cx="0" cy="2196000"/>
          </a:xfrm>
          <a:prstGeom prst="straightConnector1">
            <a:avLst/>
          </a:prstGeom>
          <a:ln w="28575">
            <a:solidFill>
              <a:srgbClr val="FF525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krümmter Verbinder 184"/>
          <p:cNvCxnSpPr/>
          <p:nvPr/>
        </p:nvCxnSpPr>
        <p:spPr>
          <a:xfrm flipH="1">
            <a:off x="2703586" y="720000"/>
            <a:ext cx="0" cy="1548000"/>
          </a:xfrm>
          <a:prstGeom prst="straightConnector1">
            <a:avLst/>
          </a:prstGeom>
          <a:ln w="28575">
            <a:solidFill>
              <a:srgbClr val="FF525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krümmter Verbinder 184"/>
          <p:cNvCxnSpPr/>
          <p:nvPr/>
        </p:nvCxnSpPr>
        <p:spPr>
          <a:xfrm flipH="1">
            <a:off x="3243586" y="720000"/>
            <a:ext cx="0" cy="972000"/>
          </a:xfrm>
          <a:prstGeom prst="straightConnector1">
            <a:avLst/>
          </a:prstGeom>
          <a:ln w="28575">
            <a:solidFill>
              <a:srgbClr val="FF525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krümmter Verbinder 184"/>
          <p:cNvCxnSpPr/>
          <p:nvPr/>
        </p:nvCxnSpPr>
        <p:spPr>
          <a:xfrm flipH="1">
            <a:off x="3783586" y="720000"/>
            <a:ext cx="0" cy="360000"/>
          </a:xfrm>
          <a:prstGeom prst="straightConnector1">
            <a:avLst/>
          </a:prstGeom>
          <a:ln w="28575">
            <a:solidFill>
              <a:srgbClr val="FF5252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0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Merriweather Sans</vt:lpstr>
      <vt:lpstr>Microsoft Sans Serif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Reschenhofer</dc:creator>
  <cp:lastModifiedBy>Thomas Reschenhofer</cp:lastModifiedBy>
  <cp:revision>19</cp:revision>
  <dcterms:created xsi:type="dcterms:W3CDTF">2015-10-23T07:12:05Z</dcterms:created>
  <dcterms:modified xsi:type="dcterms:W3CDTF">2015-12-16T09:34:50Z</dcterms:modified>
</cp:coreProperties>
</file>