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7920038" cy="1800225"/>
  <p:notesSz cx="6858000" cy="9144000"/>
  <p:defaultTextStyle>
    <a:defPPr>
      <a:defRPr lang="de-DE"/>
    </a:defPPr>
    <a:lvl1pPr marL="0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1pPr>
    <a:lvl2pPr marL="77949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2pPr>
    <a:lvl3pPr marL="155898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3pPr>
    <a:lvl4pPr marL="233847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4pPr>
    <a:lvl5pPr marL="311796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5pPr>
    <a:lvl6pPr marL="389745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6pPr>
    <a:lvl7pPr marL="467694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7pPr>
    <a:lvl8pPr marL="545643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8pPr>
    <a:lvl9pPr marL="623592" algn="l" defTabSz="155898" rtl="0" eaLnBrk="1" latinLnBrk="0" hangingPunct="1">
      <a:defRPr sz="30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15"/>
    <a:srgbClr val="0033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3" autoAdjust="0"/>
    <p:restoredTop sz="94660"/>
  </p:normalViewPr>
  <p:slideViewPr>
    <p:cSldViewPr snapToGrid="0">
      <p:cViewPr varScale="1">
        <p:scale>
          <a:sx n="201" d="100"/>
          <a:sy n="201" d="100"/>
        </p:scale>
        <p:origin x="18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294620"/>
            <a:ext cx="5940029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945535"/>
            <a:ext cx="5940029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35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00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95846"/>
            <a:ext cx="1707758" cy="152560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95846"/>
            <a:ext cx="5024274" cy="152560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43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96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448807"/>
            <a:ext cx="6831033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1204734"/>
            <a:ext cx="6831033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75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479227"/>
            <a:ext cx="3366016" cy="1142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479227"/>
            <a:ext cx="3366016" cy="11422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8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95846"/>
            <a:ext cx="6831033" cy="34796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441305"/>
            <a:ext cx="3350547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657582"/>
            <a:ext cx="3350547" cy="96720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441305"/>
            <a:ext cx="336704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657582"/>
            <a:ext cx="3367048" cy="96720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35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25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18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120015"/>
            <a:ext cx="255441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259199"/>
            <a:ext cx="4009519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540067"/>
            <a:ext cx="255441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84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120015"/>
            <a:ext cx="255441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259199"/>
            <a:ext cx="4009519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540067"/>
            <a:ext cx="255441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20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95846"/>
            <a:ext cx="6831033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479227"/>
            <a:ext cx="6831033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1668542"/>
            <a:ext cx="178200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6241C-A713-4630-9562-3A5EAA433FD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1668542"/>
            <a:ext cx="2673013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1668542"/>
            <a:ext cx="178200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45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0" y="0"/>
            <a:ext cx="1800000" cy="1800000"/>
          </a:xfrm>
          <a:prstGeom prst="ellipse">
            <a:avLst/>
          </a:prstGeom>
          <a:solidFill>
            <a:srgbClr val="D2001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600" dirty="0" smtClean="0">
                <a:latin typeface="Merriweather" panose="020605030504060307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</a:t>
            </a:r>
            <a:endParaRPr lang="en-US" sz="7600" dirty="0">
              <a:latin typeface="Merriweather" panose="020605030504060307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834669" y="269058"/>
            <a:ext cx="596990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600" dirty="0" err="1" smtClean="0">
                <a:solidFill>
                  <a:srgbClr val="003359"/>
                </a:solidFill>
                <a:latin typeface="Merriweather" panose="02060503050406030704" pitchFamily="18" charset="0"/>
              </a:rPr>
              <a:t>Socio</a:t>
            </a:r>
            <a:r>
              <a:rPr lang="de-DE" sz="7600" dirty="0" err="1" smtClean="0">
                <a:solidFill>
                  <a:srgbClr val="D20015"/>
                </a:solidFill>
                <a:latin typeface="Merriweather" panose="02060503050406030704" pitchFamily="18" charset="0"/>
              </a:rPr>
              <a:t>Cortex</a:t>
            </a:r>
            <a:endParaRPr lang="de-DE" sz="7600" dirty="0">
              <a:solidFill>
                <a:srgbClr val="D20015"/>
              </a:solidFill>
              <a:latin typeface="Merriweather" panose="020605030504060307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Merriweather</vt:lpstr>
      <vt:lpstr>Microsoft Sans Serif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Reschenhofer</dc:creator>
  <cp:lastModifiedBy>Thomas Reschenhofer</cp:lastModifiedBy>
  <cp:revision>20</cp:revision>
  <dcterms:created xsi:type="dcterms:W3CDTF">2015-10-23T07:12:05Z</dcterms:created>
  <dcterms:modified xsi:type="dcterms:W3CDTF">2015-10-26T17:09:09Z</dcterms:modified>
</cp:coreProperties>
</file>