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4660"/>
  </p:normalViewPr>
  <p:slideViewPr>
    <p:cSldViewPr>
      <p:cViewPr varScale="1">
        <p:scale>
          <a:sx n="83" d="100"/>
          <a:sy n="83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9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5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1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27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3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5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5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43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46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6159-A4BD-4248-BE89-066004743681}" type="datetimeFigureOut">
              <a:rPr lang="de-AT" smtClean="0"/>
              <a:t>14.12.2015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0EE-95D5-4BE2-9B0E-36F190BAF8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95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51920" y="26064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Object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7504" y="170080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String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63688" y="170080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Number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19872" y="170080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Boolean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76056" y="170080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Date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170080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Map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47536" y="2387104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Structure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03720" y="2387104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Sequence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259904" y="2387104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Function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916088" y="2387104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Type</a:t>
            </a:r>
            <a:endParaRPr lang="de-AT" sz="2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>
            <a:stCxn id="6" idx="0"/>
            <a:endCxn id="4" idx="2"/>
          </p:cNvCxnSpPr>
          <p:nvPr/>
        </p:nvCxnSpPr>
        <p:spPr>
          <a:xfrm rot="5400000" flipH="1" flipV="1">
            <a:off x="2267744" y="-603448"/>
            <a:ext cx="864096" cy="3744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9"/>
          <p:cNvCxnSpPr>
            <a:stCxn id="7" idx="0"/>
            <a:endCxn id="4" idx="2"/>
          </p:cNvCxnSpPr>
          <p:nvPr/>
        </p:nvCxnSpPr>
        <p:spPr>
          <a:xfrm rot="5400000" flipH="1" flipV="1">
            <a:off x="3095836" y="224644"/>
            <a:ext cx="864096" cy="2088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19"/>
          <p:cNvCxnSpPr>
            <a:stCxn id="8" idx="0"/>
            <a:endCxn id="4" idx="2"/>
          </p:cNvCxnSpPr>
          <p:nvPr/>
        </p:nvCxnSpPr>
        <p:spPr>
          <a:xfrm rot="5400000" flipH="1" flipV="1">
            <a:off x="3923928" y="1052736"/>
            <a:ext cx="864096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9"/>
          <p:cNvCxnSpPr>
            <a:stCxn id="9" idx="0"/>
            <a:endCxn id="4" idx="2"/>
          </p:cNvCxnSpPr>
          <p:nvPr/>
        </p:nvCxnSpPr>
        <p:spPr>
          <a:xfrm rot="16200000" flipV="1">
            <a:off x="4752020" y="656692"/>
            <a:ext cx="864096" cy="1224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19"/>
          <p:cNvCxnSpPr>
            <a:stCxn id="10" idx="0"/>
            <a:endCxn id="4" idx="2"/>
          </p:cNvCxnSpPr>
          <p:nvPr/>
        </p:nvCxnSpPr>
        <p:spPr>
          <a:xfrm rot="16200000" flipV="1">
            <a:off x="5580112" y="-171400"/>
            <a:ext cx="864096" cy="2880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9"/>
          <p:cNvCxnSpPr>
            <a:stCxn id="14" idx="0"/>
            <a:endCxn id="4" idx="2"/>
          </p:cNvCxnSpPr>
          <p:nvPr/>
        </p:nvCxnSpPr>
        <p:spPr>
          <a:xfrm rot="5400000" flipH="1" flipV="1">
            <a:off x="2344612" y="159716"/>
            <a:ext cx="1550392" cy="2904384"/>
          </a:xfrm>
          <a:prstGeom prst="bentConnector3">
            <a:avLst>
              <a:gd name="adj1" fmla="val 721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9"/>
          <p:cNvCxnSpPr>
            <a:stCxn id="15" idx="0"/>
            <a:endCxn id="4" idx="2"/>
          </p:cNvCxnSpPr>
          <p:nvPr/>
        </p:nvCxnSpPr>
        <p:spPr>
          <a:xfrm rot="5400000" flipH="1" flipV="1">
            <a:off x="3172704" y="987808"/>
            <a:ext cx="1550392" cy="1248200"/>
          </a:xfrm>
          <a:prstGeom prst="bentConnector3">
            <a:avLst>
              <a:gd name="adj1" fmla="val 719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9"/>
          <p:cNvCxnSpPr>
            <a:stCxn id="16" idx="0"/>
            <a:endCxn id="4" idx="2"/>
          </p:cNvCxnSpPr>
          <p:nvPr/>
        </p:nvCxnSpPr>
        <p:spPr>
          <a:xfrm rot="16200000" flipV="1">
            <a:off x="4000796" y="1407916"/>
            <a:ext cx="1550392" cy="407984"/>
          </a:xfrm>
          <a:prstGeom prst="bentConnector3">
            <a:avLst>
              <a:gd name="adj1" fmla="val 721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9"/>
          <p:cNvCxnSpPr>
            <a:stCxn id="17" idx="0"/>
            <a:endCxn id="4" idx="2"/>
          </p:cNvCxnSpPr>
          <p:nvPr/>
        </p:nvCxnSpPr>
        <p:spPr>
          <a:xfrm rot="16200000" flipV="1">
            <a:off x="4828888" y="579824"/>
            <a:ext cx="1550392" cy="2064168"/>
          </a:xfrm>
          <a:prstGeom prst="bentConnector3">
            <a:avLst>
              <a:gd name="adj1" fmla="val 721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30410" y="4934956"/>
            <a:ext cx="1440160" cy="576064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rgbClr val="006600"/>
                </a:solidFill>
              </a:rPr>
              <a:t>Project</a:t>
            </a:r>
            <a:endParaRPr lang="de-AT" sz="2000" dirty="0">
              <a:solidFill>
                <a:srgbClr val="006600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786594" y="4934956"/>
            <a:ext cx="1440160" cy="576064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rgbClr val="006600"/>
                </a:solidFill>
              </a:rPr>
              <a:t>Customer</a:t>
            </a:r>
            <a:endParaRPr lang="de-AT" sz="2000" dirty="0">
              <a:solidFill>
                <a:srgbClr val="006600"/>
              </a:solidFill>
            </a:endParaRPr>
          </a:p>
        </p:txBody>
      </p:sp>
      <p:cxnSp>
        <p:nvCxnSpPr>
          <p:cNvPr id="68" name="Gerade Verbindung mit Pfeil 19"/>
          <p:cNvCxnSpPr>
            <a:stCxn id="66" idx="0"/>
            <a:endCxn id="42" idx="2"/>
          </p:cNvCxnSpPr>
          <p:nvPr/>
        </p:nvCxnSpPr>
        <p:spPr>
          <a:xfrm rot="5400000" flipH="1" flipV="1">
            <a:off x="829624" y="4097938"/>
            <a:ext cx="857884" cy="816152"/>
          </a:xfrm>
          <a:prstGeom prst="bentConnector3">
            <a:avLst>
              <a:gd name="adj1" fmla="val 50000"/>
            </a:avLst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9"/>
          <p:cNvCxnSpPr>
            <a:stCxn id="67" idx="0"/>
            <a:endCxn id="42" idx="2"/>
          </p:cNvCxnSpPr>
          <p:nvPr/>
        </p:nvCxnSpPr>
        <p:spPr>
          <a:xfrm rot="16200000" flipV="1">
            <a:off x="1657716" y="4085998"/>
            <a:ext cx="857884" cy="840032"/>
          </a:xfrm>
          <a:prstGeom prst="bentConnector3">
            <a:avLst>
              <a:gd name="adj1" fmla="val 50000"/>
            </a:avLst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/>
          <p:cNvSpPr/>
          <p:nvPr/>
        </p:nvSpPr>
        <p:spPr>
          <a:xfrm>
            <a:off x="4482000" y="836710"/>
            <a:ext cx="180000" cy="1440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3419872" y="4934956"/>
            <a:ext cx="1440160" cy="576064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rgbClr val="006600"/>
                </a:solidFill>
              </a:rPr>
              <a:t>…</a:t>
            </a:r>
            <a:endParaRPr lang="de-AT" sz="2000" dirty="0">
              <a:solidFill>
                <a:srgbClr val="0066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946562" y="3501008"/>
            <a:ext cx="144016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Entity</a:t>
            </a:r>
            <a:endParaRPr lang="de-AT" sz="2000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19"/>
          <p:cNvCxnSpPr>
            <a:stCxn id="42" idx="0"/>
            <a:endCxn id="14" idx="2"/>
          </p:cNvCxnSpPr>
          <p:nvPr/>
        </p:nvCxnSpPr>
        <p:spPr>
          <a:xfrm flipV="1">
            <a:off x="1666642" y="2963168"/>
            <a:ext cx="974" cy="537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leichschenkliges Dreieck 45"/>
          <p:cNvSpPr/>
          <p:nvPr/>
        </p:nvSpPr>
        <p:spPr>
          <a:xfrm>
            <a:off x="1578036" y="2963477"/>
            <a:ext cx="180000" cy="14401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19"/>
          <p:cNvCxnSpPr>
            <a:stCxn id="35" idx="0"/>
            <a:endCxn id="42" idx="2"/>
          </p:cNvCxnSpPr>
          <p:nvPr/>
        </p:nvCxnSpPr>
        <p:spPr>
          <a:xfrm rot="16200000" flipV="1">
            <a:off x="2474355" y="3269359"/>
            <a:ext cx="857884" cy="2473310"/>
          </a:xfrm>
          <a:prstGeom prst="bentConnector3">
            <a:avLst>
              <a:gd name="adj1" fmla="val 50000"/>
            </a:avLst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/>
          <p:cNvSpPr/>
          <p:nvPr/>
        </p:nvSpPr>
        <p:spPr>
          <a:xfrm>
            <a:off x="1576642" y="4077070"/>
            <a:ext cx="180000" cy="144017"/>
          </a:xfrm>
          <a:prstGeom prst="triangle">
            <a:avLst/>
          </a:prstGeom>
          <a:solidFill>
            <a:schemeClr val="bg1"/>
          </a:solidFill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/>
          <p:cNvSpPr/>
          <p:nvPr/>
        </p:nvSpPr>
        <p:spPr>
          <a:xfrm>
            <a:off x="3707906" y="1889806"/>
            <a:ext cx="1800200" cy="1895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000" dirty="0" err="1" smtClean="0">
                <a:solidFill>
                  <a:schemeClr val="tx1"/>
                </a:solidFill>
              </a:rPr>
              <a:t>Employee</a:t>
            </a:r>
            <a:endParaRPr lang="de-AT" sz="2000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19"/>
          <p:cNvCxnSpPr>
            <a:stCxn id="59" idx="1"/>
            <a:endCxn id="43" idx="3"/>
          </p:cNvCxnSpPr>
          <p:nvPr/>
        </p:nvCxnSpPr>
        <p:spPr>
          <a:xfrm rot="10800000">
            <a:off x="5508106" y="2837440"/>
            <a:ext cx="1225622" cy="1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364089" y="2492896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Member</a:t>
            </a:r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3706418" y="2726437"/>
            <a:ext cx="180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err="1" smtClean="0"/>
              <a:t>Salary</a:t>
            </a:r>
            <a:r>
              <a:rPr lang="de-AT" sz="1600" dirty="0" smtClean="0"/>
              <a:t> : </a:t>
            </a:r>
            <a:r>
              <a:rPr lang="de-AT" sz="1600" dirty="0" err="1" smtClean="0"/>
              <a:t>Number</a:t>
            </a:r>
            <a:endParaRPr lang="de-AT" sz="1600" dirty="0"/>
          </a:p>
        </p:txBody>
      </p:sp>
      <p:cxnSp>
        <p:nvCxnSpPr>
          <p:cNvPr id="54" name="Gerade Verbindung mit Pfeil 19"/>
          <p:cNvCxnSpPr/>
          <p:nvPr/>
        </p:nvCxnSpPr>
        <p:spPr>
          <a:xfrm>
            <a:off x="3708222" y="2344911"/>
            <a:ext cx="17998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3706418" y="3086477"/>
            <a:ext cx="180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err="1" smtClean="0"/>
              <a:t>Hours</a:t>
            </a:r>
            <a:r>
              <a:rPr lang="de-AT" sz="1600" dirty="0" smtClean="0"/>
              <a:t> : </a:t>
            </a:r>
            <a:r>
              <a:rPr lang="de-AT" sz="1600" dirty="0" err="1" smtClean="0"/>
              <a:t>Number</a:t>
            </a:r>
            <a:endParaRPr lang="de-AT" sz="1600" dirty="0"/>
          </a:p>
        </p:txBody>
      </p:sp>
      <p:sp>
        <p:nvSpPr>
          <p:cNvPr id="56" name="Textfeld 55"/>
          <p:cNvSpPr txBox="1"/>
          <p:nvPr/>
        </p:nvSpPr>
        <p:spPr>
          <a:xfrm>
            <a:off x="3706418" y="3446517"/>
            <a:ext cx="180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err="1" smtClean="0"/>
              <a:t>Costs</a:t>
            </a:r>
            <a:r>
              <a:rPr lang="de-AT" sz="1600" dirty="0" smtClean="0"/>
              <a:t> : </a:t>
            </a:r>
            <a:r>
              <a:rPr lang="de-AT" sz="1600" dirty="0" err="1" smtClean="0"/>
              <a:t>Number</a:t>
            </a:r>
            <a:endParaRPr lang="de-AT" sz="1600" dirty="0"/>
          </a:p>
        </p:txBody>
      </p:sp>
      <p:sp>
        <p:nvSpPr>
          <p:cNvPr id="59" name="Rechteck 58"/>
          <p:cNvSpPr/>
          <p:nvPr/>
        </p:nvSpPr>
        <p:spPr>
          <a:xfrm>
            <a:off x="6733728" y="2246084"/>
            <a:ext cx="2374776" cy="1182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Project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732240" y="30689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err="1" smtClean="0"/>
              <a:t>Employee</a:t>
            </a:r>
            <a:r>
              <a:rPr lang="de-AT" sz="1600" dirty="0" smtClean="0"/>
              <a:t> </a:t>
            </a:r>
            <a:r>
              <a:rPr lang="de-AT" sz="1600" dirty="0" err="1" smtClean="0"/>
              <a:t>Costs</a:t>
            </a:r>
            <a:r>
              <a:rPr lang="de-AT" sz="1600" dirty="0" smtClean="0"/>
              <a:t> : </a:t>
            </a:r>
            <a:r>
              <a:rPr lang="de-AT" sz="1600" dirty="0" err="1" smtClean="0"/>
              <a:t>Number</a:t>
            </a:r>
            <a:endParaRPr lang="de-AT" sz="1600" dirty="0"/>
          </a:p>
        </p:txBody>
      </p:sp>
      <p:cxnSp>
        <p:nvCxnSpPr>
          <p:cNvPr id="63" name="Gerade Verbindung mit Pfeil 19"/>
          <p:cNvCxnSpPr/>
          <p:nvPr/>
        </p:nvCxnSpPr>
        <p:spPr>
          <a:xfrm>
            <a:off x="6734044" y="2676711"/>
            <a:ext cx="23744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5508104" y="2833191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1..*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3708222" y="2366397"/>
            <a:ext cx="180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smtClean="0"/>
              <a:t>Name : String</a:t>
            </a:r>
            <a:endParaRPr lang="de-AT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6737476" y="270892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smtClean="0"/>
              <a:t>Name : String</a:t>
            </a:r>
            <a:endParaRPr lang="de-AT" sz="1600" dirty="0"/>
          </a:p>
        </p:txBody>
      </p:sp>
      <p:sp>
        <p:nvSpPr>
          <p:cNvPr id="15" name="Rechteck 14"/>
          <p:cNvSpPr/>
          <p:nvPr/>
        </p:nvSpPr>
        <p:spPr>
          <a:xfrm>
            <a:off x="36984" y="2436002"/>
            <a:ext cx="2520280" cy="8013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000" dirty="0" smtClean="0">
                <a:solidFill>
                  <a:schemeClr val="tx1"/>
                </a:solidFill>
              </a:rPr>
              <a:t>Department</a:t>
            </a:r>
            <a:endParaRPr lang="de-AT" sz="20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9"/>
          <p:cNvCxnSpPr/>
          <p:nvPr/>
        </p:nvCxnSpPr>
        <p:spPr>
          <a:xfrm flipV="1">
            <a:off x="37300" y="2866628"/>
            <a:ext cx="251996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0732" y="2898838"/>
            <a:ext cx="25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smtClean="0"/>
              <a:t>Name : String</a:t>
            </a:r>
            <a:endParaRPr lang="de-AT" sz="1600" dirty="0"/>
          </a:p>
        </p:txBody>
      </p:sp>
      <p:cxnSp>
        <p:nvCxnSpPr>
          <p:cNvPr id="20" name="Gerade Verbindung mit Pfeil 19"/>
          <p:cNvCxnSpPr>
            <a:stCxn id="43" idx="1"/>
            <a:endCxn id="15" idx="3"/>
          </p:cNvCxnSpPr>
          <p:nvPr/>
        </p:nvCxnSpPr>
        <p:spPr>
          <a:xfrm rot="10800000">
            <a:off x="2557264" y="2836697"/>
            <a:ext cx="1150642" cy="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411761" y="2545159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Location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2557263" y="283319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400" dirty="0"/>
              <a:t>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96358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11</cp:revision>
  <dcterms:created xsi:type="dcterms:W3CDTF">2013-06-26T07:34:49Z</dcterms:created>
  <dcterms:modified xsi:type="dcterms:W3CDTF">2015-12-14T11:52:57Z</dcterms:modified>
</cp:coreProperties>
</file>