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19796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4660"/>
  </p:normalViewPr>
  <p:slideViewPr>
    <p:cSldViewPr>
      <p:cViewPr varScale="1">
        <p:scale>
          <a:sx n="130" d="100"/>
          <a:sy n="130" d="100"/>
        </p:scale>
        <p:origin x="132" y="1908"/>
      </p:cViewPr>
      <p:guideLst>
        <p:guide orient="horz" pos="6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14963"/>
            <a:ext cx="7772400" cy="4243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21781"/>
            <a:ext cx="6400800" cy="505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9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9277"/>
            <a:ext cx="2057400" cy="168908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9277"/>
            <a:ext cx="6019800" cy="168908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5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1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272085"/>
            <a:ext cx="7772400" cy="3931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839045"/>
            <a:ext cx="7772400" cy="4330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27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461910"/>
            <a:ext cx="4038600" cy="1306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461910"/>
            <a:ext cx="4038600" cy="1306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443122"/>
            <a:ext cx="4040188" cy="184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627794"/>
            <a:ext cx="4040188" cy="1140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443122"/>
            <a:ext cx="4041775" cy="184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627794"/>
            <a:ext cx="4041775" cy="1140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3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95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95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78818"/>
            <a:ext cx="3008313" cy="335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78818"/>
            <a:ext cx="5111750" cy="1689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414253"/>
            <a:ext cx="3008313" cy="13541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43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1385729"/>
            <a:ext cx="5486400" cy="1635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76882"/>
            <a:ext cx="5486400" cy="11877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1549322"/>
            <a:ext cx="5486400" cy="2323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46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79276"/>
            <a:ext cx="8229600" cy="32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461910"/>
            <a:ext cx="8229600" cy="130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1834808"/>
            <a:ext cx="213360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1834808"/>
            <a:ext cx="289560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1834808"/>
            <a:ext cx="213360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95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 Verbindung mit Pfeil 19"/>
          <p:cNvCxnSpPr>
            <a:stCxn id="93" idx="3"/>
          </p:cNvCxnSpPr>
          <p:nvPr/>
        </p:nvCxnSpPr>
        <p:spPr>
          <a:xfrm flipV="1">
            <a:off x="1907704" y="1464394"/>
            <a:ext cx="25439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19"/>
          <p:cNvCxnSpPr>
            <a:stCxn id="89" idx="3"/>
          </p:cNvCxnSpPr>
          <p:nvPr/>
        </p:nvCxnSpPr>
        <p:spPr>
          <a:xfrm>
            <a:off x="2251570" y="507693"/>
            <a:ext cx="2083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19"/>
          <p:cNvCxnSpPr>
            <a:stCxn id="78" idx="0"/>
          </p:cNvCxnSpPr>
          <p:nvPr/>
        </p:nvCxnSpPr>
        <p:spPr>
          <a:xfrm rot="16200000" flipV="1">
            <a:off x="6575292" y="-775948"/>
            <a:ext cx="320421" cy="270366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9"/>
          <p:cNvCxnSpPr>
            <a:stCxn id="78" idx="2"/>
          </p:cNvCxnSpPr>
          <p:nvPr/>
        </p:nvCxnSpPr>
        <p:spPr>
          <a:xfrm rot="5400000">
            <a:off x="6810252" y="170265"/>
            <a:ext cx="320424" cy="22337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6045972" y="1456173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Source</a:t>
            </a:r>
            <a:endParaRPr lang="de-AT" dirty="0"/>
          </a:p>
        </p:txBody>
      </p:sp>
      <p:sp>
        <p:nvSpPr>
          <p:cNvPr id="78" name="Rechteck 77"/>
          <p:cNvSpPr/>
          <p:nvPr/>
        </p:nvSpPr>
        <p:spPr>
          <a:xfrm>
            <a:off x="7077732" y="736093"/>
            <a:ext cx="2019200" cy="390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Information Flow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032419" y="1148396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1</a:t>
            </a:r>
            <a:endParaRPr lang="de-AT" dirty="0"/>
          </a:p>
        </p:txBody>
      </p:sp>
      <p:grpSp>
        <p:nvGrpSpPr>
          <p:cNvPr id="80" name="Gruppieren 79"/>
          <p:cNvGrpSpPr/>
          <p:nvPr/>
        </p:nvGrpSpPr>
        <p:grpSpPr>
          <a:xfrm>
            <a:off x="3651511" y="163803"/>
            <a:ext cx="2379874" cy="1508393"/>
            <a:chOff x="1651322" y="1681526"/>
            <a:chExt cx="2379874" cy="1508393"/>
          </a:xfrm>
        </p:grpSpPr>
        <p:sp>
          <p:nvSpPr>
            <p:cNvPr id="81" name="Rechteck 80"/>
            <p:cNvSpPr/>
            <p:nvPr/>
          </p:nvSpPr>
          <p:spPr>
            <a:xfrm>
              <a:off x="1653286" y="1681526"/>
              <a:ext cx="2376106" cy="1508393"/>
            </a:xfrm>
            <a:prstGeom prst="rect">
              <a:avLst/>
            </a:prstGeom>
            <a:solidFill>
              <a:srgbClr val="FCFC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000" dirty="0" smtClean="0">
                  <a:solidFill>
                    <a:schemeClr val="tx1"/>
                  </a:solidFill>
                </a:rPr>
                <a:t>Business </a:t>
              </a:r>
              <a:r>
                <a:rPr lang="de-AT" sz="2000" dirty="0" err="1" smtClean="0">
                  <a:solidFill>
                    <a:schemeClr val="tx1"/>
                  </a:solidFill>
                </a:rPr>
                <a:t>Application</a:t>
              </a:r>
              <a:endParaRPr lang="de-AT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651322" y="2518157"/>
              <a:ext cx="2378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600" dirty="0" err="1"/>
                <a:t>Function</a:t>
              </a:r>
              <a:r>
                <a:rPr lang="de-AT" sz="1600" dirty="0"/>
                <a:t> </a:t>
              </a:r>
              <a:r>
                <a:rPr lang="de-AT" sz="1600" dirty="0" err="1"/>
                <a:t>points</a:t>
              </a:r>
              <a:r>
                <a:rPr lang="de-AT" sz="1600" dirty="0"/>
                <a:t> : </a:t>
              </a:r>
              <a:r>
                <a:rPr lang="de-AT" sz="1600" dirty="0" err="1"/>
                <a:t>Number</a:t>
              </a:r>
              <a:endParaRPr lang="de-AT" sz="1600" dirty="0"/>
            </a:p>
          </p:txBody>
        </p:sp>
        <p:cxnSp>
          <p:nvCxnSpPr>
            <p:cNvPr id="83" name="Gerade Verbindung mit Pfeil 19"/>
            <p:cNvCxnSpPr/>
            <p:nvPr/>
          </p:nvCxnSpPr>
          <p:spPr>
            <a:xfrm>
              <a:off x="1653703" y="2136631"/>
              <a:ext cx="23756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1653126" y="2158117"/>
              <a:ext cx="2378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600" dirty="0" smtClean="0"/>
                <a:t>Name: String</a:t>
              </a:r>
              <a:endParaRPr lang="de-AT" sz="1600" dirty="0"/>
            </a:p>
          </p:txBody>
        </p:sp>
      </p:grpSp>
      <p:sp>
        <p:nvSpPr>
          <p:cNvPr id="85" name="Textfeld 84"/>
          <p:cNvSpPr txBox="1"/>
          <p:nvPr/>
        </p:nvSpPr>
        <p:spPr>
          <a:xfrm>
            <a:off x="6032872" y="140284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Target</a:t>
            </a:r>
            <a:endParaRPr lang="de-AT" dirty="0"/>
          </a:p>
        </p:txBody>
      </p:sp>
      <p:sp>
        <p:nvSpPr>
          <p:cNvPr id="86" name="Textfeld 85"/>
          <p:cNvSpPr txBox="1"/>
          <p:nvPr/>
        </p:nvSpPr>
        <p:spPr>
          <a:xfrm>
            <a:off x="6041936" y="428316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1</a:t>
            </a:r>
            <a:endParaRPr lang="de-AT" dirty="0"/>
          </a:p>
        </p:txBody>
      </p:sp>
      <p:sp>
        <p:nvSpPr>
          <p:cNvPr id="87" name="Textfeld 86"/>
          <p:cNvSpPr txBox="1"/>
          <p:nvPr/>
        </p:nvSpPr>
        <p:spPr>
          <a:xfrm>
            <a:off x="3651512" y="1335467"/>
            <a:ext cx="237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Go-live Date </a:t>
            </a:r>
            <a:r>
              <a:rPr lang="de-AT" sz="1600" dirty="0" smtClean="0"/>
              <a:t>: </a:t>
            </a:r>
            <a:r>
              <a:rPr lang="de-AT" sz="1600" dirty="0" smtClean="0"/>
              <a:t>Date</a:t>
            </a:r>
            <a:endParaRPr lang="de-AT" sz="1600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109601" y="89377"/>
            <a:ext cx="2143595" cy="836631"/>
            <a:chOff x="1653126" y="1681526"/>
            <a:chExt cx="2378070" cy="836631"/>
          </a:xfrm>
        </p:grpSpPr>
        <p:sp>
          <p:nvSpPr>
            <p:cNvPr id="89" name="Rechteck 88"/>
            <p:cNvSpPr/>
            <p:nvPr/>
          </p:nvSpPr>
          <p:spPr>
            <a:xfrm>
              <a:off x="1653286" y="1681526"/>
              <a:ext cx="2376106" cy="836631"/>
            </a:xfrm>
            <a:prstGeom prst="rect">
              <a:avLst/>
            </a:prstGeom>
            <a:solidFill>
              <a:srgbClr val="FCFC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000" dirty="0" err="1" smtClean="0">
                  <a:solidFill>
                    <a:schemeClr val="tx1"/>
                  </a:solidFill>
                </a:rPr>
                <a:t>Functional</a:t>
              </a:r>
              <a:r>
                <a:rPr lang="de-AT" sz="2000" dirty="0" smtClean="0">
                  <a:solidFill>
                    <a:schemeClr val="tx1"/>
                  </a:solidFill>
                </a:rPr>
                <a:t> Domain</a:t>
              </a:r>
              <a:endParaRPr lang="de-AT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Gerade Verbindung mit Pfeil 19"/>
            <p:cNvCxnSpPr/>
            <p:nvPr/>
          </p:nvCxnSpPr>
          <p:spPr>
            <a:xfrm>
              <a:off x="1653703" y="2136631"/>
              <a:ext cx="23756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/>
            <p:cNvSpPr txBox="1"/>
            <p:nvPr/>
          </p:nvSpPr>
          <p:spPr>
            <a:xfrm>
              <a:off x="1653126" y="2158117"/>
              <a:ext cx="2378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600" dirty="0" smtClean="0"/>
                <a:t>Name: String</a:t>
              </a:r>
              <a:endParaRPr lang="de-AT" sz="1600" dirty="0"/>
            </a:p>
          </p:txBody>
        </p:sp>
      </p:grpSp>
      <p:grpSp>
        <p:nvGrpSpPr>
          <p:cNvPr id="92" name="Gruppieren 91"/>
          <p:cNvGrpSpPr/>
          <p:nvPr/>
        </p:nvGrpSpPr>
        <p:grpSpPr>
          <a:xfrm>
            <a:off x="452505" y="1054896"/>
            <a:ext cx="1456304" cy="836631"/>
            <a:chOff x="1653126" y="1681526"/>
            <a:chExt cx="2378070" cy="836631"/>
          </a:xfrm>
        </p:grpSpPr>
        <p:sp>
          <p:nvSpPr>
            <p:cNvPr id="93" name="Rechteck 92"/>
            <p:cNvSpPr/>
            <p:nvPr/>
          </p:nvSpPr>
          <p:spPr>
            <a:xfrm>
              <a:off x="1653286" y="1681526"/>
              <a:ext cx="2376106" cy="836631"/>
            </a:xfrm>
            <a:prstGeom prst="rect">
              <a:avLst/>
            </a:prstGeom>
            <a:solidFill>
              <a:srgbClr val="FCFC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000" dirty="0" smtClean="0">
                  <a:solidFill>
                    <a:schemeClr val="tx1"/>
                  </a:solidFill>
                </a:rPr>
                <a:t>Database</a:t>
              </a:r>
              <a:endParaRPr lang="de-AT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Gerade Verbindung mit Pfeil 19"/>
            <p:cNvCxnSpPr/>
            <p:nvPr/>
          </p:nvCxnSpPr>
          <p:spPr>
            <a:xfrm>
              <a:off x="1653703" y="2136631"/>
              <a:ext cx="23756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/>
            <p:cNvSpPr txBox="1"/>
            <p:nvPr/>
          </p:nvSpPr>
          <p:spPr>
            <a:xfrm>
              <a:off x="1653126" y="2158117"/>
              <a:ext cx="2378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600" dirty="0" smtClean="0"/>
                <a:t>Name: String</a:t>
              </a:r>
              <a:endParaRPr lang="de-AT" sz="1600" dirty="0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2243469" y="198815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Domains</a:t>
            </a:r>
            <a:endParaRPr lang="de-AT" dirty="0"/>
          </a:p>
        </p:txBody>
      </p:sp>
      <p:sp>
        <p:nvSpPr>
          <p:cNvPr id="97" name="Textfeld 96"/>
          <p:cNvSpPr txBox="1"/>
          <p:nvPr/>
        </p:nvSpPr>
        <p:spPr>
          <a:xfrm>
            <a:off x="1907704" y="1156279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Databases</a:t>
            </a:r>
            <a:endParaRPr lang="de-AT" dirty="0"/>
          </a:p>
        </p:txBody>
      </p:sp>
      <p:sp>
        <p:nvSpPr>
          <p:cNvPr id="98" name="Textfeld 97"/>
          <p:cNvSpPr txBox="1"/>
          <p:nvPr/>
        </p:nvSpPr>
        <p:spPr>
          <a:xfrm>
            <a:off x="2253197" y="520813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99" name="Textfeld 98"/>
          <p:cNvSpPr txBox="1"/>
          <p:nvPr/>
        </p:nvSpPr>
        <p:spPr>
          <a:xfrm>
            <a:off x="1901306" y="1468769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100" name="Textfeld 99"/>
          <p:cNvSpPr txBox="1"/>
          <p:nvPr/>
        </p:nvSpPr>
        <p:spPr>
          <a:xfrm>
            <a:off x="3140941" y="1481068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101" name="Textfeld 100"/>
          <p:cNvSpPr txBox="1"/>
          <p:nvPr/>
        </p:nvSpPr>
        <p:spPr>
          <a:xfrm>
            <a:off x="3135573" y="518037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102" name="Textfeld 101"/>
          <p:cNvSpPr txBox="1"/>
          <p:nvPr/>
        </p:nvSpPr>
        <p:spPr>
          <a:xfrm>
            <a:off x="7585795" y="497482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103" name="Textfeld 102"/>
          <p:cNvSpPr txBox="1"/>
          <p:nvPr/>
        </p:nvSpPr>
        <p:spPr>
          <a:xfrm>
            <a:off x="7582821" y="1124070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400" dirty="0" smtClean="0"/>
              <a:t>*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96358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14</cp:revision>
  <dcterms:created xsi:type="dcterms:W3CDTF">2013-06-26T07:34:49Z</dcterms:created>
  <dcterms:modified xsi:type="dcterms:W3CDTF">2015-12-15T07:44:12Z</dcterms:modified>
</cp:coreProperties>
</file>