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80288" cy="5580063"/>
  <p:notesSz cx="6858000" cy="9144000"/>
  <p:defaultTextStyle>
    <a:defPPr>
      <a:defRPr lang="de-DE"/>
    </a:defPPr>
    <a:lvl1pPr marL="0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684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368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051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2735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418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102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4785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5469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9"/>
    <a:srgbClr val="D200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913219"/>
            <a:ext cx="6273245" cy="1942689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930825"/>
            <a:ext cx="5535216" cy="1347223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4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8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297087"/>
            <a:ext cx="1591375" cy="47288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97087"/>
            <a:ext cx="4681870" cy="472884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5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1391142"/>
            <a:ext cx="6365498" cy="2321151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3734252"/>
            <a:ext cx="6365498" cy="122063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485433"/>
            <a:ext cx="3136622" cy="35404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485433"/>
            <a:ext cx="3136622" cy="35404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97088"/>
            <a:ext cx="6365498" cy="107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367891"/>
            <a:ext cx="3122207" cy="670382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2038273"/>
            <a:ext cx="3122207" cy="29979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367891"/>
            <a:ext cx="3137584" cy="670382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2038273"/>
            <a:ext cx="3137584" cy="29979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72004"/>
            <a:ext cx="2380335" cy="1302015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803427"/>
            <a:ext cx="3736271" cy="3965461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674019"/>
            <a:ext cx="2380335" cy="3101327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6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72004"/>
            <a:ext cx="2380335" cy="1302015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803427"/>
            <a:ext cx="3736271" cy="3965461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674019"/>
            <a:ext cx="2380335" cy="3101327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97088"/>
            <a:ext cx="636549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485433"/>
            <a:ext cx="636549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5171893"/>
            <a:ext cx="16605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5171893"/>
            <a:ext cx="249084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5171893"/>
            <a:ext cx="16605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93585" y="50852"/>
            <a:ext cx="7168151" cy="5456182"/>
          </a:xfrm>
          <a:prstGeom prst="roundRect">
            <a:avLst>
              <a:gd name="adj" fmla="val 5511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1" name="Abgerundetes Rechteck 80"/>
          <p:cNvSpPr/>
          <p:nvPr/>
        </p:nvSpPr>
        <p:spPr>
          <a:xfrm>
            <a:off x="273586" y="4787034"/>
            <a:ext cx="612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Annotated Versioned Linked Content Graph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813586" y="4175034"/>
            <a:ext cx="558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Multiple Dynamic Schemata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355208" y="3563034"/>
            <a:ext cx="5038378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Role-Based &amp; Discretionary Access Control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893586" y="2951034"/>
            <a:ext cx="450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Advanced Search &amp; Indexing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433586" y="2339034"/>
            <a:ext cx="396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Higher-Order Functional Language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2975260" y="1727034"/>
            <a:ext cx="342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 &amp; Process Integration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513586" y="1115034"/>
            <a:ext cx="2880000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Subscriptions &amp; Events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Auf der gleichen Seite des Rechtecks liegende Ecken abrunden 87"/>
          <p:cNvSpPr/>
          <p:nvPr/>
        </p:nvSpPr>
        <p:spPr>
          <a:xfrm>
            <a:off x="95260" y="55472"/>
            <a:ext cx="7166476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59"/>
          </a:solidFill>
          <a:ln w="2857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SocioCortex</a:t>
            </a:r>
            <a:r>
              <a:rPr lang="en-US" sz="20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REST API</a:t>
            </a:r>
            <a:endParaRPr lang="en-US" sz="20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273586" y="1105276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73586" y="1727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73586" y="2339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73586" y="2951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273586" y="3558425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73586" y="4172813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 rot="16200000">
            <a:off x="4711084" y="2951016"/>
            <a:ext cx="4231481" cy="540000"/>
          </a:xfrm>
          <a:prstGeom prst="roundRect">
            <a:avLst>
              <a:gd name="adj" fmla="val 50000"/>
            </a:avLst>
          </a:prstGeom>
          <a:solidFill>
            <a:srgbClr val="003359"/>
          </a:solidFill>
          <a:ln w="9525">
            <a:solidFill>
              <a:srgbClr val="00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&amp; Identity Connectors</a:t>
            </a:r>
            <a:endParaRPr lang="en-US" sz="14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80" name="Gekrümmter Verbinder 184"/>
          <p:cNvCxnSpPr/>
          <p:nvPr/>
        </p:nvCxnSpPr>
        <p:spPr>
          <a:xfrm flipH="1">
            <a:off x="543586" y="720000"/>
            <a:ext cx="0" cy="4032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krümmter Verbinder 184"/>
          <p:cNvCxnSpPr/>
          <p:nvPr/>
        </p:nvCxnSpPr>
        <p:spPr>
          <a:xfrm flipH="1">
            <a:off x="1083586" y="720000"/>
            <a:ext cx="0" cy="3420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krümmter Verbinder 184"/>
          <p:cNvCxnSpPr/>
          <p:nvPr/>
        </p:nvCxnSpPr>
        <p:spPr>
          <a:xfrm flipH="1">
            <a:off x="1623586" y="720000"/>
            <a:ext cx="0" cy="2808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krümmter Verbinder 184"/>
          <p:cNvCxnSpPr/>
          <p:nvPr/>
        </p:nvCxnSpPr>
        <p:spPr>
          <a:xfrm flipH="1">
            <a:off x="2163586" y="720000"/>
            <a:ext cx="0" cy="2196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krümmter Verbinder 184"/>
          <p:cNvCxnSpPr/>
          <p:nvPr/>
        </p:nvCxnSpPr>
        <p:spPr>
          <a:xfrm flipH="1">
            <a:off x="2703586" y="720000"/>
            <a:ext cx="0" cy="1548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krümmter Verbinder 184"/>
          <p:cNvCxnSpPr/>
          <p:nvPr/>
        </p:nvCxnSpPr>
        <p:spPr>
          <a:xfrm flipH="1">
            <a:off x="3243586" y="720000"/>
            <a:ext cx="0" cy="972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krümmter Verbinder 184"/>
          <p:cNvCxnSpPr/>
          <p:nvPr/>
        </p:nvCxnSpPr>
        <p:spPr>
          <a:xfrm flipH="1">
            <a:off x="3783586" y="720000"/>
            <a:ext cx="0" cy="360000"/>
          </a:xfrm>
          <a:prstGeom prst="straightConnector1">
            <a:avLst/>
          </a:prstGeom>
          <a:ln w="28575">
            <a:solidFill>
              <a:srgbClr val="D20015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17</cp:revision>
  <dcterms:created xsi:type="dcterms:W3CDTF">2015-10-23T07:12:05Z</dcterms:created>
  <dcterms:modified xsi:type="dcterms:W3CDTF">2015-10-26T16:33:28Z</dcterms:modified>
</cp:coreProperties>
</file>