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197961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39" autoAdjust="0"/>
    <p:restoredTop sz="94660"/>
  </p:normalViewPr>
  <p:slideViewPr>
    <p:cSldViewPr>
      <p:cViewPr varScale="1">
        <p:scale>
          <a:sx n="160" d="100"/>
          <a:sy n="160" d="100"/>
        </p:scale>
        <p:origin x="150" y="1716"/>
      </p:cViewPr>
      <p:guideLst>
        <p:guide orient="horz" pos="62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614963"/>
            <a:ext cx="7772400" cy="424334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1121781"/>
            <a:ext cx="6400800" cy="5059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6159-A4BD-4248-BE89-066004743681}" type="datetimeFigureOut">
              <a:rPr lang="de-AT" smtClean="0"/>
              <a:t>15.12.2015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D60EE-95D5-4BE2-9B0E-36F190BAF8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5009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6159-A4BD-4248-BE89-066004743681}" type="datetimeFigureOut">
              <a:rPr lang="de-AT" smtClean="0"/>
              <a:t>15.12.2015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D60EE-95D5-4BE2-9B0E-36F190BAF8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2297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79277"/>
            <a:ext cx="2057400" cy="1689086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79277"/>
            <a:ext cx="6019800" cy="1689086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6159-A4BD-4248-BE89-066004743681}" type="datetimeFigureOut">
              <a:rPr lang="de-AT" smtClean="0"/>
              <a:t>15.12.2015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D60EE-95D5-4BE2-9B0E-36F190BAF8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45527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6159-A4BD-4248-BE89-066004743681}" type="datetimeFigureOut">
              <a:rPr lang="de-AT" smtClean="0"/>
              <a:t>15.12.2015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D60EE-95D5-4BE2-9B0E-36F190BAF8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7111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1272085"/>
            <a:ext cx="7772400" cy="39317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839045"/>
            <a:ext cx="7772400" cy="4330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6159-A4BD-4248-BE89-066004743681}" type="datetimeFigureOut">
              <a:rPr lang="de-AT" smtClean="0"/>
              <a:t>15.12.2015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D60EE-95D5-4BE2-9B0E-36F190BAF8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3278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461910"/>
            <a:ext cx="4038600" cy="130645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461910"/>
            <a:ext cx="4038600" cy="130645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6159-A4BD-4248-BE89-066004743681}" type="datetimeFigureOut">
              <a:rPr lang="de-AT" smtClean="0"/>
              <a:t>15.12.2015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D60EE-95D5-4BE2-9B0E-36F190BAF8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246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443122"/>
            <a:ext cx="4040188" cy="18467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627794"/>
            <a:ext cx="4040188" cy="11405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443122"/>
            <a:ext cx="4041775" cy="18467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627794"/>
            <a:ext cx="4041775" cy="11405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6159-A4BD-4248-BE89-066004743681}" type="datetimeFigureOut">
              <a:rPr lang="de-AT" smtClean="0"/>
              <a:t>15.12.2015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D60EE-95D5-4BE2-9B0E-36F190BAF8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21318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6159-A4BD-4248-BE89-066004743681}" type="datetimeFigureOut">
              <a:rPr lang="de-AT" smtClean="0"/>
              <a:t>15.12.2015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D60EE-95D5-4BE2-9B0E-36F190BAF8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09518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6159-A4BD-4248-BE89-066004743681}" type="datetimeFigureOut">
              <a:rPr lang="de-AT" smtClean="0"/>
              <a:t>15.12.2015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D60EE-95D5-4BE2-9B0E-36F190BAF8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59542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78818"/>
            <a:ext cx="3008313" cy="3354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78818"/>
            <a:ext cx="5111750" cy="16895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414253"/>
            <a:ext cx="3008313" cy="13541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6159-A4BD-4248-BE89-066004743681}" type="datetimeFigureOut">
              <a:rPr lang="de-AT" smtClean="0"/>
              <a:t>15.12.2015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D60EE-95D5-4BE2-9B0E-36F190BAF8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54433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1385729"/>
            <a:ext cx="5486400" cy="16359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76882"/>
            <a:ext cx="5486400" cy="11877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1549322"/>
            <a:ext cx="5486400" cy="2323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6159-A4BD-4248-BE89-066004743681}" type="datetimeFigureOut">
              <a:rPr lang="de-AT" smtClean="0"/>
              <a:t>15.12.2015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D60EE-95D5-4BE2-9B0E-36F190BAF8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30465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79276"/>
            <a:ext cx="8229600" cy="329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461910"/>
            <a:ext cx="8229600" cy="1306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1834808"/>
            <a:ext cx="2133600" cy="105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16159-A4BD-4248-BE89-066004743681}" type="datetimeFigureOut">
              <a:rPr lang="de-AT" smtClean="0"/>
              <a:t>15.12.2015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1834808"/>
            <a:ext cx="2895600" cy="105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1834808"/>
            <a:ext cx="2133600" cy="105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D60EE-95D5-4BE2-9B0E-36F190BAF8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08952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Gerade Verbindung mit Pfeil 19"/>
          <p:cNvCxnSpPr>
            <a:stCxn id="93" idx="3"/>
          </p:cNvCxnSpPr>
          <p:nvPr/>
        </p:nvCxnSpPr>
        <p:spPr>
          <a:xfrm flipV="1">
            <a:off x="1907704" y="1464394"/>
            <a:ext cx="254398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19"/>
          <p:cNvCxnSpPr>
            <a:stCxn id="89" idx="3"/>
          </p:cNvCxnSpPr>
          <p:nvPr/>
        </p:nvCxnSpPr>
        <p:spPr>
          <a:xfrm>
            <a:off x="2177465" y="507693"/>
            <a:ext cx="208395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19"/>
          <p:cNvCxnSpPr>
            <a:stCxn id="78" idx="0"/>
          </p:cNvCxnSpPr>
          <p:nvPr/>
        </p:nvCxnSpPr>
        <p:spPr>
          <a:xfrm rot="16200000" flipV="1">
            <a:off x="6575292" y="-775948"/>
            <a:ext cx="320421" cy="2703661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19"/>
          <p:cNvCxnSpPr>
            <a:stCxn id="78" idx="2"/>
          </p:cNvCxnSpPr>
          <p:nvPr/>
        </p:nvCxnSpPr>
        <p:spPr>
          <a:xfrm rot="5400000">
            <a:off x="6810252" y="170265"/>
            <a:ext cx="320424" cy="223373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/>
          <p:cNvSpPr txBox="1"/>
          <p:nvPr/>
        </p:nvSpPr>
        <p:spPr>
          <a:xfrm>
            <a:off x="6045972" y="1456173"/>
            <a:ext cx="1080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smtClean="0"/>
              <a:t>Source</a:t>
            </a:r>
            <a:endParaRPr lang="de-AT" sz="1600" dirty="0"/>
          </a:p>
        </p:txBody>
      </p:sp>
      <p:sp>
        <p:nvSpPr>
          <p:cNvPr id="78" name="Rechteck 77"/>
          <p:cNvSpPr/>
          <p:nvPr/>
        </p:nvSpPr>
        <p:spPr>
          <a:xfrm>
            <a:off x="7077732" y="736093"/>
            <a:ext cx="2019200" cy="3908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AT" sz="2000" dirty="0" smtClean="0">
                <a:solidFill>
                  <a:schemeClr val="tx1"/>
                </a:solidFill>
              </a:rPr>
              <a:t>Information Flow</a:t>
            </a:r>
            <a:endParaRPr lang="de-AT" sz="2000" dirty="0">
              <a:solidFill>
                <a:schemeClr val="tx1"/>
              </a:solidFill>
            </a:endParaRPr>
          </a:p>
        </p:txBody>
      </p:sp>
      <p:sp>
        <p:nvSpPr>
          <p:cNvPr id="79" name="Textfeld 78"/>
          <p:cNvSpPr txBox="1"/>
          <p:nvPr/>
        </p:nvSpPr>
        <p:spPr>
          <a:xfrm>
            <a:off x="6032419" y="1148396"/>
            <a:ext cx="504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smtClean="0"/>
              <a:t>1</a:t>
            </a:r>
            <a:endParaRPr lang="de-AT" dirty="0"/>
          </a:p>
        </p:txBody>
      </p:sp>
      <p:grpSp>
        <p:nvGrpSpPr>
          <p:cNvPr id="80" name="Gruppieren 79"/>
          <p:cNvGrpSpPr/>
          <p:nvPr/>
        </p:nvGrpSpPr>
        <p:grpSpPr>
          <a:xfrm>
            <a:off x="3651511" y="163803"/>
            <a:ext cx="2379874" cy="1508393"/>
            <a:chOff x="1651322" y="1681526"/>
            <a:chExt cx="2379874" cy="1508393"/>
          </a:xfrm>
        </p:grpSpPr>
        <p:sp>
          <p:nvSpPr>
            <p:cNvPr id="81" name="Rechteck 80"/>
            <p:cNvSpPr/>
            <p:nvPr/>
          </p:nvSpPr>
          <p:spPr>
            <a:xfrm>
              <a:off x="1653286" y="1681526"/>
              <a:ext cx="2376106" cy="1508393"/>
            </a:xfrm>
            <a:prstGeom prst="rect">
              <a:avLst/>
            </a:prstGeom>
            <a:solidFill>
              <a:srgbClr val="FCFCF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AT" sz="2000" dirty="0" smtClean="0">
                  <a:solidFill>
                    <a:schemeClr val="tx1"/>
                  </a:solidFill>
                </a:rPr>
                <a:t>Business </a:t>
              </a:r>
              <a:r>
                <a:rPr lang="de-AT" sz="2000" dirty="0" err="1" smtClean="0">
                  <a:solidFill>
                    <a:schemeClr val="tx1"/>
                  </a:solidFill>
                </a:rPr>
                <a:t>Application</a:t>
              </a:r>
              <a:endParaRPr lang="de-AT" sz="2000" dirty="0">
                <a:solidFill>
                  <a:schemeClr val="tx1"/>
                </a:solidFill>
              </a:endParaRPr>
            </a:p>
          </p:txBody>
        </p:sp>
        <p:sp>
          <p:nvSpPr>
            <p:cNvPr id="82" name="Textfeld 81"/>
            <p:cNvSpPr txBox="1"/>
            <p:nvPr/>
          </p:nvSpPr>
          <p:spPr>
            <a:xfrm>
              <a:off x="1651322" y="2518157"/>
              <a:ext cx="23780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600" dirty="0" err="1"/>
                <a:t>Function</a:t>
              </a:r>
              <a:r>
                <a:rPr lang="de-AT" sz="1600" dirty="0"/>
                <a:t> </a:t>
              </a:r>
              <a:r>
                <a:rPr lang="de-AT" sz="1600" dirty="0" err="1"/>
                <a:t>points</a:t>
              </a:r>
              <a:r>
                <a:rPr lang="de-AT" sz="1600" dirty="0"/>
                <a:t> : </a:t>
              </a:r>
              <a:r>
                <a:rPr lang="de-AT" sz="1600" dirty="0" err="1"/>
                <a:t>Number</a:t>
              </a:r>
              <a:endParaRPr lang="de-AT" sz="1600" dirty="0"/>
            </a:p>
          </p:txBody>
        </p:sp>
        <p:cxnSp>
          <p:nvCxnSpPr>
            <p:cNvPr id="83" name="Gerade Verbindung mit Pfeil 19"/>
            <p:cNvCxnSpPr/>
            <p:nvPr/>
          </p:nvCxnSpPr>
          <p:spPr>
            <a:xfrm>
              <a:off x="1653703" y="2136631"/>
              <a:ext cx="237568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feld 83"/>
            <p:cNvSpPr txBox="1"/>
            <p:nvPr/>
          </p:nvSpPr>
          <p:spPr>
            <a:xfrm>
              <a:off x="1653126" y="2158117"/>
              <a:ext cx="23780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600" dirty="0" smtClean="0"/>
                <a:t>Name: String</a:t>
              </a:r>
              <a:endParaRPr lang="de-AT" sz="1600" dirty="0"/>
            </a:p>
          </p:txBody>
        </p:sp>
      </p:grpSp>
      <p:sp>
        <p:nvSpPr>
          <p:cNvPr id="85" name="Textfeld 84"/>
          <p:cNvSpPr txBox="1"/>
          <p:nvPr/>
        </p:nvSpPr>
        <p:spPr>
          <a:xfrm>
            <a:off x="6032872" y="140284"/>
            <a:ext cx="1080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smtClean="0"/>
              <a:t>Target</a:t>
            </a:r>
            <a:endParaRPr lang="de-AT" sz="1600" dirty="0"/>
          </a:p>
        </p:txBody>
      </p:sp>
      <p:sp>
        <p:nvSpPr>
          <p:cNvPr id="86" name="Textfeld 85"/>
          <p:cNvSpPr txBox="1"/>
          <p:nvPr/>
        </p:nvSpPr>
        <p:spPr>
          <a:xfrm>
            <a:off x="6041936" y="428316"/>
            <a:ext cx="504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smtClean="0"/>
              <a:t>1</a:t>
            </a:r>
            <a:endParaRPr lang="de-AT" dirty="0"/>
          </a:p>
        </p:txBody>
      </p:sp>
      <p:sp>
        <p:nvSpPr>
          <p:cNvPr id="87" name="Textfeld 86"/>
          <p:cNvSpPr txBox="1"/>
          <p:nvPr/>
        </p:nvSpPr>
        <p:spPr>
          <a:xfrm>
            <a:off x="3651512" y="1335467"/>
            <a:ext cx="2378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 smtClean="0"/>
              <a:t>Go-live Date : Date</a:t>
            </a:r>
            <a:endParaRPr lang="de-AT" sz="1600" dirty="0"/>
          </a:p>
        </p:txBody>
      </p:sp>
      <p:grpSp>
        <p:nvGrpSpPr>
          <p:cNvPr id="88" name="Gruppieren 87"/>
          <p:cNvGrpSpPr/>
          <p:nvPr/>
        </p:nvGrpSpPr>
        <p:grpSpPr>
          <a:xfrm>
            <a:off x="35496" y="89377"/>
            <a:ext cx="2143595" cy="836631"/>
            <a:chOff x="1653126" y="1681526"/>
            <a:chExt cx="2378070" cy="836631"/>
          </a:xfrm>
        </p:grpSpPr>
        <p:sp>
          <p:nvSpPr>
            <p:cNvPr id="89" name="Rechteck 88"/>
            <p:cNvSpPr/>
            <p:nvPr/>
          </p:nvSpPr>
          <p:spPr>
            <a:xfrm>
              <a:off x="1653286" y="1681526"/>
              <a:ext cx="2376106" cy="836631"/>
            </a:xfrm>
            <a:prstGeom prst="rect">
              <a:avLst/>
            </a:prstGeom>
            <a:solidFill>
              <a:srgbClr val="FCFCF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AT" sz="2000" dirty="0" err="1" smtClean="0">
                  <a:solidFill>
                    <a:schemeClr val="tx1"/>
                  </a:solidFill>
                </a:rPr>
                <a:t>Functional</a:t>
              </a:r>
              <a:r>
                <a:rPr lang="de-AT" sz="2000" dirty="0" smtClean="0">
                  <a:solidFill>
                    <a:schemeClr val="tx1"/>
                  </a:solidFill>
                </a:rPr>
                <a:t> Domain</a:t>
              </a:r>
              <a:endParaRPr lang="de-AT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90" name="Gerade Verbindung mit Pfeil 19"/>
            <p:cNvCxnSpPr/>
            <p:nvPr/>
          </p:nvCxnSpPr>
          <p:spPr>
            <a:xfrm>
              <a:off x="1653703" y="2136631"/>
              <a:ext cx="237568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feld 90"/>
            <p:cNvSpPr txBox="1"/>
            <p:nvPr/>
          </p:nvSpPr>
          <p:spPr>
            <a:xfrm>
              <a:off x="1653126" y="2158117"/>
              <a:ext cx="23780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600" dirty="0" smtClean="0"/>
                <a:t>Name: String</a:t>
              </a:r>
              <a:endParaRPr lang="de-AT" sz="1600" dirty="0"/>
            </a:p>
          </p:txBody>
        </p:sp>
      </p:grpSp>
      <p:grpSp>
        <p:nvGrpSpPr>
          <p:cNvPr id="92" name="Gruppieren 91"/>
          <p:cNvGrpSpPr/>
          <p:nvPr/>
        </p:nvGrpSpPr>
        <p:grpSpPr>
          <a:xfrm>
            <a:off x="452505" y="1054896"/>
            <a:ext cx="1456304" cy="836631"/>
            <a:chOff x="1653126" y="1681526"/>
            <a:chExt cx="2378070" cy="836631"/>
          </a:xfrm>
        </p:grpSpPr>
        <p:sp>
          <p:nvSpPr>
            <p:cNvPr id="93" name="Rechteck 92"/>
            <p:cNvSpPr/>
            <p:nvPr/>
          </p:nvSpPr>
          <p:spPr>
            <a:xfrm>
              <a:off x="1653286" y="1681526"/>
              <a:ext cx="2376106" cy="836631"/>
            </a:xfrm>
            <a:prstGeom prst="rect">
              <a:avLst/>
            </a:prstGeom>
            <a:solidFill>
              <a:srgbClr val="FCFCF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AT" sz="2000" dirty="0" smtClean="0">
                  <a:solidFill>
                    <a:schemeClr val="tx1"/>
                  </a:solidFill>
                </a:rPr>
                <a:t>Database</a:t>
              </a:r>
              <a:endParaRPr lang="de-AT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94" name="Gerade Verbindung mit Pfeil 19"/>
            <p:cNvCxnSpPr/>
            <p:nvPr/>
          </p:nvCxnSpPr>
          <p:spPr>
            <a:xfrm>
              <a:off x="1653703" y="2136631"/>
              <a:ext cx="237568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feld 94"/>
            <p:cNvSpPr txBox="1"/>
            <p:nvPr/>
          </p:nvSpPr>
          <p:spPr>
            <a:xfrm>
              <a:off x="1653126" y="2158117"/>
              <a:ext cx="23780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600" dirty="0" smtClean="0"/>
                <a:t>Name: String</a:t>
              </a:r>
              <a:endParaRPr lang="de-AT" sz="1600" dirty="0"/>
            </a:p>
          </p:txBody>
        </p:sp>
      </p:grpSp>
      <p:sp>
        <p:nvSpPr>
          <p:cNvPr id="96" name="Textfeld 95"/>
          <p:cNvSpPr txBox="1"/>
          <p:nvPr/>
        </p:nvSpPr>
        <p:spPr>
          <a:xfrm>
            <a:off x="2174948" y="53680"/>
            <a:ext cx="1080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err="1" smtClean="0"/>
              <a:t>Application</a:t>
            </a:r>
            <a:endParaRPr lang="de-AT" sz="1200" dirty="0" smtClean="0"/>
          </a:p>
          <a:p>
            <a:r>
              <a:rPr lang="de-AT" sz="1200" dirty="0" err="1" smtClean="0"/>
              <a:t>domain</a:t>
            </a:r>
            <a:endParaRPr lang="de-AT" sz="1600" dirty="0"/>
          </a:p>
        </p:txBody>
      </p:sp>
      <p:sp>
        <p:nvSpPr>
          <p:cNvPr id="97" name="Textfeld 96"/>
          <p:cNvSpPr txBox="1"/>
          <p:nvPr/>
        </p:nvSpPr>
        <p:spPr>
          <a:xfrm>
            <a:off x="1907248" y="1200800"/>
            <a:ext cx="1080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smtClean="0"/>
              <a:t>Databases</a:t>
            </a:r>
            <a:endParaRPr lang="de-AT" sz="1600" dirty="0"/>
          </a:p>
        </p:txBody>
      </p:sp>
      <p:sp>
        <p:nvSpPr>
          <p:cNvPr id="98" name="Textfeld 97"/>
          <p:cNvSpPr txBox="1"/>
          <p:nvPr/>
        </p:nvSpPr>
        <p:spPr>
          <a:xfrm>
            <a:off x="2179092" y="520813"/>
            <a:ext cx="504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smtClean="0"/>
              <a:t>1</a:t>
            </a:r>
            <a:endParaRPr lang="de-AT" dirty="0"/>
          </a:p>
        </p:txBody>
      </p:sp>
      <p:sp>
        <p:nvSpPr>
          <p:cNvPr id="99" name="Textfeld 98"/>
          <p:cNvSpPr txBox="1"/>
          <p:nvPr/>
        </p:nvSpPr>
        <p:spPr>
          <a:xfrm>
            <a:off x="1901306" y="1468769"/>
            <a:ext cx="504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smtClean="0"/>
              <a:t>*</a:t>
            </a:r>
            <a:endParaRPr lang="de-AT" dirty="0"/>
          </a:p>
        </p:txBody>
      </p:sp>
      <p:sp>
        <p:nvSpPr>
          <p:cNvPr id="100" name="Textfeld 99"/>
          <p:cNvSpPr txBox="1"/>
          <p:nvPr/>
        </p:nvSpPr>
        <p:spPr>
          <a:xfrm>
            <a:off x="3140941" y="1481068"/>
            <a:ext cx="504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AT" sz="1400" dirty="0" smtClean="0"/>
              <a:t>*</a:t>
            </a:r>
            <a:endParaRPr lang="de-AT" dirty="0"/>
          </a:p>
        </p:txBody>
      </p:sp>
      <p:sp>
        <p:nvSpPr>
          <p:cNvPr id="101" name="Textfeld 100"/>
          <p:cNvSpPr txBox="1"/>
          <p:nvPr/>
        </p:nvSpPr>
        <p:spPr>
          <a:xfrm>
            <a:off x="3135573" y="518037"/>
            <a:ext cx="504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AT" sz="1400" dirty="0" smtClean="0"/>
              <a:t>*</a:t>
            </a:r>
            <a:endParaRPr lang="de-AT" dirty="0"/>
          </a:p>
        </p:txBody>
      </p:sp>
      <p:sp>
        <p:nvSpPr>
          <p:cNvPr id="102" name="Textfeld 101"/>
          <p:cNvSpPr txBox="1"/>
          <p:nvPr/>
        </p:nvSpPr>
        <p:spPr>
          <a:xfrm>
            <a:off x="7585795" y="497482"/>
            <a:ext cx="504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AT" sz="1400" dirty="0" smtClean="0"/>
              <a:t>*</a:t>
            </a:r>
            <a:endParaRPr lang="de-AT" dirty="0"/>
          </a:p>
        </p:txBody>
      </p:sp>
      <p:sp>
        <p:nvSpPr>
          <p:cNvPr id="103" name="Textfeld 102"/>
          <p:cNvSpPr txBox="1"/>
          <p:nvPr/>
        </p:nvSpPr>
        <p:spPr>
          <a:xfrm>
            <a:off x="7582821" y="1124070"/>
            <a:ext cx="504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AT" sz="1400" dirty="0" smtClean="0"/>
              <a:t>*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49635861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Benutzerdefiniert</PresentationFormat>
  <Paragraphs>22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Larissa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Reschenhofer</dc:creator>
  <cp:lastModifiedBy>Thomas Reschenhofer</cp:lastModifiedBy>
  <cp:revision>17</cp:revision>
  <dcterms:created xsi:type="dcterms:W3CDTF">2013-06-26T07:34:49Z</dcterms:created>
  <dcterms:modified xsi:type="dcterms:W3CDTF">2015-12-15T09:31:57Z</dcterms:modified>
</cp:coreProperties>
</file>