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2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2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3937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0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28600"/>
          </a:xfrm>
        </p:spPr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286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image" Target="../media/image15.jpeg"/><Relationship Id="rId3" Type="http://schemas.openxmlformats.org/officeDocument/2006/relationships/image" Target="../media/image16.jpeg"/><Relationship Id="rId4" Type="http://schemas.openxmlformats.org/officeDocument/2006/relationships/image" Target="../media/image17.jpeg"/><Relationship Id="rId5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1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61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3" name="TextBox 13"/>
          <p:cNvSpPr txBox="1"/>
          <p:nvPr/>
        </p:nvSpPr>
        <p:spPr>
          <a:xfrm>
            <a:off x="2554542" y="3314150"/>
            <a:ext cx="8610600" cy="19202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</a:t>
            </a:r>
            <a:r>
              <a:rPr altLang="en-GB" dirty="0" sz="2400" lang="en-US"/>
              <a:t>M</a:t>
            </a:r>
            <a:r>
              <a:rPr altLang="en-GB" dirty="0" sz="2400" lang="en-US"/>
              <a:t>a</a:t>
            </a:r>
            <a:r>
              <a:rPr altLang="en-GB" dirty="0" sz="2400" lang="en-US"/>
              <a:t>n</a:t>
            </a:r>
            <a:r>
              <a:rPr altLang="en-GB" dirty="0" sz="2400" lang="en-US"/>
              <a:t>o</a:t>
            </a:r>
            <a:r>
              <a:rPr altLang="en-GB" dirty="0" sz="2400" lang="en-US"/>
              <a:t>j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GB" dirty="0" sz="2400" lang="en-US"/>
              <a:t>2</a:t>
            </a:r>
            <a:r>
              <a:rPr altLang="en-GB" dirty="0" sz="2400" lang="en-US"/>
              <a:t>4</a:t>
            </a:r>
            <a:r>
              <a:rPr altLang="en-GB" dirty="0" sz="2400" lang="en-US"/>
              <a:t>1</a:t>
            </a:r>
            <a:r>
              <a:rPr altLang="en-GB" dirty="0" sz="2400" lang="en-US"/>
              <a:t>3</a:t>
            </a:r>
            <a:r>
              <a:rPr altLang="en-GB" dirty="0" sz="2400" lang="en-US"/>
              <a:t>2</a:t>
            </a:r>
            <a:r>
              <a:rPr altLang="en-GB" dirty="0" sz="2400" lang="en-US"/>
              <a:t>2</a:t>
            </a:r>
            <a:r>
              <a:rPr altLang="en-GB" dirty="0" sz="2400" lang="en-US"/>
              <a:t>5</a:t>
            </a:r>
            <a:r>
              <a:rPr altLang="en-GB" dirty="0" sz="2400" lang="en-US"/>
              <a:t>1</a:t>
            </a:r>
            <a:r>
              <a:rPr altLang="en-GB" dirty="0" sz="2400" lang="en-US"/>
              <a:t>8</a:t>
            </a:r>
            <a:r>
              <a:rPr altLang="en-GB" dirty="0" sz="2400" lang="en-US"/>
              <a:t>0</a:t>
            </a:r>
            <a:r>
              <a:rPr altLang="en-GB" dirty="0" sz="2400" lang="en-US"/>
              <a:t>2</a:t>
            </a:r>
            <a:r>
              <a:rPr altLang="en-GB" dirty="0" sz="2400" lang="en-US"/>
              <a:t>5</a:t>
            </a:r>
            <a:r>
              <a:rPr altLang="en-GB" dirty="0" sz="2400" lang="en-US"/>
              <a:t>2</a:t>
            </a:r>
            <a:r>
              <a:rPr altLang="en-GB" dirty="0" sz="2400" lang="en-US"/>
              <a:t>1</a:t>
            </a:r>
            <a:r>
              <a:rPr altLang="en-GB" dirty="0" sz="2400" lang="en-US"/>
              <a:t>0</a:t>
            </a:r>
            <a:r>
              <a:rPr altLang="en-GB" dirty="0" sz="2400" lang="en-US"/>
              <a:t>3</a:t>
            </a:r>
            <a:r>
              <a:rPr altLang="en-GB" dirty="0" sz="2400" lang="en-US"/>
              <a:t>1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GB" dirty="0" sz="2400" lang="en-US"/>
              <a:t>B</a:t>
            </a:r>
            <a:r>
              <a:rPr altLang="en-GB" dirty="0" sz="2400" lang="en-US"/>
              <a:t>S</a:t>
            </a:r>
            <a:r>
              <a:rPr altLang="en-GB" dirty="0" sz="2400" lang="en-US"/>
              <a:t>C</a:t>
            </a:r>
            <a:r>
              <a:rPr altLang="en-GB" dirty="0" sz="2400" lang="en-US"/>
              <a:t> </a:t>
            </a:r>
            <a:r>
              <a:rPr altLang="en-GB" dirty="0" sz="2400" lang="en-US"/>
              <a:t>computer </a:t>
            </a:r>
            <a:r>
              <a:rPr altLang="en-GB" dirty="0" sz="2400" lang="en-US"/>
              <a:t>science </a:t>
            </a:r>
            <a:r>
              <a:rPr dirty="0" sz="2400" lang="en-US"/>
              <a:t>COLLEGE: COLLEGE/ </a:t>
            </a:r>
            <a:r>
              <a:rPr altLang="en-GB" dirty="0" sz="2400" lang="en-US"/>
              <a:t>G</a:t>
            </a:r>
            <a:r>
              <a:rPr altLang="en-GB" dirty="0" sz="2400" lang="en-US"/>
              <a:t>o</a:t>
            </a:r>
            <a:r>
              <a:rPr altLang="en-GB" dirty="0" sz="2400" lang="en-US"/>
              <a:t>v</a:t>
            </a:r>
            <a:r>
              <a:rPr altLang="en-GB" dirty="0" sz="2400" lang="en-US"/>
              <a:t>ernment </a:t>
            </a:r>
            <a:r>
              <a:rPr altLang="en-GB" dirty="0" sz="2400" lang="en-US"/>
              <a:t>a</a:t>
            </a:r>
            <a:r>
              <a:rPr altLang="en-GB" dirty="0" sz="2400" lang="en-US"/>
              <a:t>r</a:t>
            </a:r>
            <a:r>
              <a:rPr altLang="en-GB" dirty="0" sz="2400" lang="en-US"/>
              <a:t>t</a:t>
            </a:r>
            <a:r>
              <a:rPr altLang="en-GB" dirty="0" sz="2400" lang="en-US"/>
              <a:t>s </a:t>
            </a:r>
            <a:r>
              <a:rPr altLang="en-GB" dirty="0" sz="2400" lang="en-US"/>
              <a:t>and </a:t>
            </a:r>
            <a:r>
              <a:rPr altLang="en-GB" dirty="0" sz="2400" lang="en-US"/>
              <a:t>science </a:t>
            </a:r>
            <a:r>
              <a:rPr altLang="en-GB" dirty="0" sz="2400" lang="en-US"/>
              <a:t>college</a:t>
            </a:r>
            <a:endParaRPr altLang="en-US" lang="zh-CN"/>
          </a:p>
          <a:p>
            <a:r>
              <a:rPr altLang="en-GB" dirty="0" sz="2400" lang="en-US"/>
              <a:t> </a:t>
            </a:r>
            <a:r>
              <a:rPr altLang="en-GB" dirty="0" sz="2400" lang="en-US"/>
              <a:t>U</a:t>
            </a:r>
            <a:r>
              <a:rPr dirty="0" sz="2400" lang="en-US"/>
              <a:t>NIVERSITY</a:t>
            </a:r>
            <a:r>
              <a:rPr altLang="en-GB" dirty="0" sz="2400" lang="en-US"/>
              <a:t> </a:t>
            </a:r>
            <a:r>
              <a:rPr altLang="en-GB" dirty="0" sz="2400" lang="en-US"/>
              <a:t>Annamalai </a:t>
            </a:r>
            <a:r>
              <a:rPr altLang="en-GB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1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1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13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4" name="TextBox 8"/>
          <p:cNvSpPr txBox="1"/>
          <p:nvPr/>
        </p:nvSpPr>
        <p:spPr>
          <a:xfrm>
            <a:off x="2743200" y="2354703"/>
            <a:ext cx="8534018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2307874" y="1192147"/>
            <a:ext cx="7401245" cy="2173837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2307873" y="3305319"/>
            <a:ext cx="7396690" cy="1737217"/>
          </a:xfrm>
          <a:prstGeom prst="rect"/>
        </p:spPr>
      </p:pic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 rot="21600000">
            <a:off x="2332235" y="4966946"/>
            <a:ext cx="7355830" cy="203901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GB"/>
          </a:p>
        </p:txBody>
      </p:sp>
      <p:sp>
        <p:nvSpPr>
          <p:cNvPr id="1048607" name=""/>
          <p:cNvSpPr>
            <a:spLocks noGrp="1"/>
          </p:cNvSpPr>
          <p:nvPr>
            <p:ph type="subTitle" idx="4"/>
          </p:nvPr>
        </p:nvSpPr>
        <p:spPr/>
        <p:txBody>
          <a:bodyPr/>
          <a:p>
            <a:endParaRPr lang="en-GB"/>
          </a:p>
        </p:txBody>
      </p:sp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124742" y="-1286414"/>
            <a:ext cx="3990928" cy="5126894"/>
          </a:xfrm>
          <a:prstGeom prst="rect"/>
        </p:spPr>
      </p:pic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1130705" y="3840480"/>
            <a:ext cx="4007085" cy="3035144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115669" y="33216"/>
            <a:ext cx="4255830" cy="3774394"/>
          </a:xfrm>
          <a:prstGeom prst="rect"/>
        </p:spPr>
      </p:pic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5137790" y="3738945"/>
            <a:ext cx="4272064" cy="3102058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622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447133" y="1461135"/>
            <a:ext cx="8590999" cy="4358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(Summarize what you learned, achieved, and possible future improvements.)
Example:
The project successfully automated the attendance system using face recognition, improving accuracy and efficiency.
Future improvements may include integrating the system with mobile apps and cloud-based databases for broader accessibility.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17231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1" name="object 3"/>
          <p:cNvGrpSpPr/>
          <p:nvPr/>
        </p:nvGrpSpPr>
        <p:grpSpPr>
          <a:xfrm>
            <a:off x="6871608" y="-197986"/>
            <a:ext cx="5320881" cy="8159297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9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1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6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6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43" name=""/>
          <p:cNvSpPr txBox="1"/>
          <p:nvPr/>
        </p:nvSpPr>
        <p:spPr>
          <a:xfrm>
            <a:off x="947379" y="2660392"/>
            <a:ext cx="8074274" cy="1158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(Give a clear, concise, and creative title for your project)</a:t>
            </a:r>
            <a:endParaRPr sz="2800" lang="en-GB">
              <a:solidFill>
                <a:srgbClr val="000000"/>
              </a:solidFill>
            </a:endParaRPr>
          </a:p>
          <a:p>
            <a:r>
              <a:rPr sz="2800" lang="en-GB">
                <a:solidFill>
                  <a:srgbClr val="000000"/>
                </a:solidFill>
              </a:rPr>
              <a:t>Smart Attendance System Using Face Recognition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4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4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5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5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5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6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6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5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2325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59" name="object 22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0" name="TextBox 22"/>
          <p:cNvSpPr txBox="1"/>
          <p:nvPr/>
        </p:nvSpPr>
        <p:spPr>
          <a:xfrm>
            <a:off x="2509807" y="1041533"/>
            <a:ext cx="5029200" cy="40030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7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3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7"/>
          <p:cNvSpPr txBox="1">
            <a:spLocks noGrp="1"/>
          </p:cNvSpPr>
          <p:nvPr>
            <p:ph type="title"/>
          </p:nvPr>
        </p:nvSpPr>
        <p:spPr>
          <a:xfrm>
            <a:off x="834072" y="0"/>
            <a:ext cx="6301129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8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676275" y="729345"/>
            <a:ext cx="7615906" cy="2225040"/>
          </a:xfrm>
          <a:prstGeom prst="rect"/>
        </p:spPr>
        <p:txBody>
          <a:bodyPr rtlCol="0" wrap="square">
            <a:spAutoFit/>
          </a:bodyPr>
          <a:p>
            <a:pPr algn="ctr"/>
            <a:r>
              <a:rPr sz="2800" lang="en-GB">
                <a:solidFill>
                  <a:srgbClr val="000000"/>
                </a:solidFill>
              </a:rPr>
              <a:t>Explain the issue or challenge your project aims to solve.)</a:t>
            </a:r>
            <a:endParaRPr sz="2800" lang="en-GB">
              <a:solidFill>
                <a:srgbClr val="000000"/>
              </a:solidFill>
            </a:endParaRPr>
          </a:p>
          <a:p>
            <a:pPr algn="ctr"/>
            <a:r>
              <a:rPr sz="2800" lang="en-GB">
                <a:solidFill>
                  <a:srgbClr val="000000"/>
                </a:solidFill>
              </a:rPr>
              <a:t>Traditional attendance systems are time-consuming. pronc to human error, and can be manipulated There is a need for an automated, secure. student attendance. ient system to record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67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8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9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69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5372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70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1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2" name=""/>
          <p:cNvSpPr txBox="1"/>
          <p:nvPr/>
        </p:nvSpPr>
        <p:spPr>
          <a:xfrm>
            <a:off x="739775" y="2347912"/>
            <a:ext cx="7292196" cy="2580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(Brief description of the project its goals, and what it does.) Example
This project develops a face recognition-based attendance system that automatically detects and marks attendance. ft reduces manual effort. ensures accuracy, and saves time.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102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77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78" name=""/>
          <p:cNvSpPr txBox="1"/>
          <p:nvPr/>
        </p:nvSpPr>
        <p:spPr>
          <a:xfrm>
            <a:off x="367339" y="1857374"/>
            <a:ext cx="7388525" cy="36474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(Mention who will use the project or benefit from it)
Students
Teachers
School/College Administration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2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7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4578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73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3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4" name=""/>
          <p:cNvSpPr txBox="1"/>
          <p:nvPr/>
        </p:nvSpPr>
        <p:spPr>
          <a:xfrm rot="21600000">
            <a:off x="2697012" y="1695449"/>
            <a:ext cx="8157714" cy="47142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
(List the software, hardware, and methodologies used.)
Programming Language: Python
Libraries: OpenCV. NumPy
Database: MySQL
Tools: Jupyter Noteboo
Studio Code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6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object 8"/>
          <p:cNvSpPr txBox="1"/>
          <p:nvPr/>
        </p:nvSpPr>
        <p:spPr>
          <a:xfrm>
            <a:off x="739775" y="291147"/>
            <a:ext cx="8794750" cy="5086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88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9" name=""/>
          <p:cNvSpPr txBox="1"/>
          <p:nvPr/>
        </p:nvSpPr>
        <p:spPr>
          <a:xfrm>
            <a:off x="281199" y="933290"/>
            <a:ext cx="9253325" cy="5069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(Describe the design of your digital portfolio.)
Homepage: Introduction, project title, and student details
Project Section: Problem statement overview. Tools. screenshots
Features Page: Key functionality explained
Results Page: Outcomes and screenshots
Conclusion Page: Summary and learnings.
Clean and minimal layout with images, icons, and diagrams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6096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6" name=""/>
          <p:cNvSpPr txBox="1"/>
          <p:nvPr/>
        </p:nvSpPr>
        <p:spPr>
          <a:xfrm>
            <a:off x="773499" y="1432560"/>
            <a:ext cx="8586159" cy="40030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(Highlight the core functions of the project.)
Automatic face detection and recognition
Real-time attendance marking.
Database storage of records
Admin login and dashboard
Attendance reports generation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2024-03-26T10:07:22Z</dcterms:created>
  <dcterms:modified xsi:type="dcterms:W3CDTF">2025-09-02T05:26:37Z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99468600fc1142ac939ef84f2ab02a50</vt:lpwstr>
  </property>
</Properties>
</file>