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1033e404b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1033e404b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1033e404b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1033e404b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1033e404b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1033e404b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1033e40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1033e40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1033e40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1033e40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1033e404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1033e404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033e40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033e40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1033e404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1033e404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1033e40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1033e40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1033e404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1033e404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033e404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033e404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oj7032/CPSC449-FinalProject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56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Inventory Management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30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6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r>
              <a:rPr lang="en" sz="6268" b="1" dirty="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6268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6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Gangavarapu</a:t>
            </a:r>
            <a:endParaRPr sz="6268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6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Lakshmi Chandra Pothinindi</a:t>
            </a:r>
            <a:endParaRPr sz="6268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6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Bharghav Thanniru	</a:t>
            </a:r>
          </a:p>
          <a:p>
            <a:pPr marL="0" indent="0" algn="l">
              <a:lnSpc>
                <a:spcPct val="150000"/>
              </a:lnSpc>
            </a:pPr>
            <a:r>
              <a:rPr lang="en" sz="626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Jagadish Reddy Kandula 						</a:t>
            </a:r>
            <a:r>
              <a:rPr lang="en-IN" sz="6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CPSC : 449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6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6268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</a:rPr>
              <a:t>	</a:t>
            </a:r>
            <a:r>
              <a:rPr lang="en" sz="2300" dirty="0"/>
              <a:t>								</a:t>
            </a:r>
            <a:endParaRPr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0" y="28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Nginx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88323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project, we discussed using Nginx primarily as a load balancer to distribute incoming network traffic across multiple instances of our Flask application.</a:t>
            </a:r>
            <a:endParaRPr sz="3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Nginx as a Load Balancer</a:t>
            </a:r>
            <a:endParaRPr sz="3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Configuration:</a:t>
            </a:r>
            <a:r>
              <a:rPr lang="en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Nginx was configured as a load balancer with an upstream block in its configuration file, defining multiple Flask instances as servers to distribute incoming requests efficiently.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Proxy Settings</a:t>
            </a:r>
            <a:r>
              <a:rPr lang="en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Nginx's server block was configured to listen on a common port (typically port 80) and used the proxy_pass directive to forward requests to an upstream group of Flask instances, effectively managing and distributing incoming traffic.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linkClick r:id="rId3"/>
              </a:rPr>
              <a:t>https://github.com/manoj7032/CPSC449-FinalProject.git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75" y="1213625"/>
            <a:ext cx="7537850" cy="37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 using username and password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52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encryption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Bcrypt is a password hashing function that stores passwords in a way that is less vulnerable to dictionary-based cyberattacks.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9CDC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hashed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.hashpw(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.gensalt())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Login using the registered username and password.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60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Dashboard has an option to add new items and view existing items</a:t>
            </a:r>
            <a:r>
              <a:rPr lang="en"/>
              <a:t>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175" y="1215425"/>
            <a:ext cx="4553327" cy="27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745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MySQL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00" y="1202750"/>
            <a:ext cx="53792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 title="File:Database-mysql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47" y="1993051"/>
            <a:ext cx="1857650" cy="26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268200" y="1294413"/>
            <a:ext cx="328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Used cache in the view items. Once the details are fetched, they stay in the cache for 60 seconds.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25" y="896025"/>
            <a:ext cx="5390075" cy="40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title="File:Logo-redis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00" y="3299250"/>
            <a:ext cx="3160899" cy="107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886200"/>
            <a:ext cx="8191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File:Nginx logo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127" y="2227500"/>
            <a:ext cx="3302226" cy="6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Simple Light</vt:lpstr>
      <vt:lpstr>Inventory Management System</vt:lpstr>
      <vt:lpstr>Main Page</vt:lpstr>
      <vt:lpstr>Registration Page</vt:lpstr>
      <vt:lpstr>Password encryption</vt:lpstr>
      <vt:lpstr>Login</vt:lpstr>
      <vt:lpstr>Dashboard</vt:lpstr>
      <vt:lpstr>Database</vt:lpstr>
      <vt:lpstr>Caching</vt:lpstr>
      <vt:lpstr>Load Balancer</vt:lpstr>
      <vt:lpstr>Nginx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cp:lastModifiedBy>Manoj Gangavarapu</cp:lastModifiedBy>
  <cp:revision>1</cp:revision>
  <dcterms:modified xsi:type="dcterms:W3CDTF">2024-05-12T17:58:30Z</dcterms:modified>
</cp:coreProperties>
</file>