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2.jpg" ContentType="image/jpg"/>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7" r:id="rId1"/>
  </p:sldMasterIdLst>
  <p:sldIdLst>
    <p:sldId id="258" r:id="rId2"/>
    <p:sldId id="259" r:id="rId3"/>
    <p:sldId id="260" r:id="rId4"/>
    <p:sldId id="263" r:id="rId5"/>
    <p:sldId id="270" r:id="rId6"/>
    <p:sldId id="266" r:id="rId7"/>
    <p:sldId id="265" r:id="rId8"/>
    <p:sldId id="267" r:id="rId9"/>
    <p:sldId id="268" r:id="rId10"/>
    <p:sldId id="269" r:id="rId11"/>
    <p:sldId id="27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CE1738-19C9-4F93-BBAE-53EE0DAC5624}" v="151" dt="2024-10-17T14:08:07.2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 R Thrisha" userId="4a0840ca2133b058" providerId="LiveId" clId="{BFCE1738-19C9-4F93-BBAE-53EE0DAC5624}"/>
    <pc:docChg chg="undo custSel addSld delSld modSld modMainMaster">
      <pc:chgData name="T R Thrisha" userId="4a0840ca2133b058" providerId="LiveId" clId="{BFCE1738-19C9-4F93-BBAE-53EE0DAC5624}" dt="2024-10-17T14:09:13.616" v="643" actId="2696"/>
      <pc:docMkLst>
        <pc:docMk/>
      </pc:docMkLst>
      <pc:sldChg chg="modSp mod setBg">
        <pc:chgData name="T R Thrisha" userId="4a0840ca2133b058" providerId="LiveId" clId="{BFCE1738-19C9-4F93-BBAE-53EE0DAC5624}" dt="2024-10-17T13:50:54.098" v="605"/>
        <pc:sldMkLst>
          <pc:docMk/>
          <pc:sldMk cId="2678575976" sldId="258"/>
        </pc:sldMkLst>
        <pc:spChg chg="mod">
          <ac:chgData name="T R Thrisha" userId="4a0840ca2133b058" providerId="LiveId" clId="{BFCE1738-19C9-4F93-BBAE-53EE0DAC5624}" dt="2024-10-17T13:29:06.363" v="546" actId="115"/>
          <ac:spMkLst>
            <pc:docMk/>
            <pc:sldMk cId="2678575976" sldId="258"/>
            <ac:spMk id="3" creationId="{81F46C9B-6E2B-1F53-7CD1-71130A97A548}"/>
          </ac:spMkLst>
        </pc:spChg>
      </pc:sldChg>
      <pc:sldChg chg="modSp mod setBg">
        <pc:chgData name="T R Thrisha" userId="4a0840ca2133b058" providerId="LiveId" clId="{BFCE1738-19C9-4F93-BBAE-53EE0DAC5624}" dt="2024-10-17T13:50:54.098" v="605"/>
        <pc:sldMkLst>
          <pc:docMk/>
          <pc:sldMk cId="2944697848" sldId="259"/>
        </pc:sldMkLst>
        <pc:spChg chg="mod">
          <ac:chgData name="T R Thrisha" userId="4a0840ca2133b058" providerId="LiveId" clId="{BFCE1738-19C9-4F93-BBAE-53EE0DAC5624}" dt="2024-10-17T13:30:41.858" v="551"/>
          <ac:spMkLst>
            <pc:docMk/>
            <pc:sldMk cId="2944697848" sldId="259"/>
            <ac:spMk id="2" creationId="{F80D44B4-779A-A030-0F8E-886CA3618C97}"/>
          </ac:spMkLst>
        </pc:spChg>
        <pc:spChg chg="mod">
          <ac:chgData name="T R Thrisha" userId="4a0840ca2133b058" providerId="LiveId" clId="{BFCE1738-19C9-4F93-BBAE-53EE0DAC5624}" dt="2024-10-17T13:47:09.852" v="596" actId="207"/>
          <ac:spMkLst>
            <pc:docMk/>
            <pc:sldMk cId="2944697848" sldId="259"/>
            <ac:spMk id="3" creationId="{6F35BFDE-A39E-4A04-5FA2-5ADF44B2A39D}"/>
          </ac:spMkLst>
        </pc:spChg>
      </pc:sldChg>
      <pc:sldChg chg="addSp modSp mod setBg">
        <pc:chgData name="T R Thrisha" userId="4a0840ca2133b058" providerId="LiveId" clId="{BFCE1738-19C9-4F93-BBAE-53EE0DAC5624}" dt="2024-10-17T13:51:27.229" v="606"/>
        <pc:sldMkLst>
          <pc:docMk/>
          <pc:sldMk cId="1536504280" sldId="260"/>
        </pc:sldMkLst>
        <pc:spChg chg="mod">
          <ac:chgData name="T R Thrisha" userId="4a0840ca2133b058" providerId="LiveId" clId="{BFCE1738-19C9-4F93-BBAE-53EE0DAC5624}" dt="2024-10-17T13:31:04.131" v="555" actId="207"/>
          <ac:spMkLst>
            <pc:docMk/>
            <pc:sldMk cId="1536504280" sldId="260"/>
            <ac:spMk id="2" creationId="{16ECB6A5-2665-901A-77C2-593F091ED0CC}"/>
          </ac:spMkLst>
        </pc:spChg>
        <pc:spChg chg="mod">
          <ac:chgData name="T R Thrisha" userId="4a0840ca2133b058" providerId="LiveId" clId="{BFCE1738-19C9-4F93-BBAE-53EE0DAC5624}" dt="2024-10-17T13:27:52.250" v="523" actId="27636"/>
          <ac:spMkLst>
            <pc:docMk/>
            <pc:sldMk cId="1536504280" sldId="260"/>
            <ac:spMk id="3" creationId="{922BA827-B27C-0F68-8FAE-8CA1C1689F69}"/>
          </ac:spMkLst>
        </pc:spChg>
        <pc:picChg chg="add mod">
          <ac:chgData name="T R Thrisha" userId="4a0840ca2133b058" providerId="LiveId" clId="{BFCE1738-19C9-4F93-BBAE-53EE0DAC5624}" dt="2024-10-17T12:48:01.969" v="280" actId="14100"/>
          <ac:picMkLst>
            <pc:docMk/>
            <pc:sldMk cId="1536504280" sldId="260"/>
            <ac:picMk id="5" creationId="{976B7983-4EFE-9D1C-9F88-BCCB8248ED59}"/>
          </ac:picMkLst>
        </pc:picChg>
      </pc:sldChg>
      <pc:sldChg chg="del">
        <pc:chgData name="T R Thrisha" userId="4a0840ca2133b058" providerId="LiveId" clId="{BFCE1738-19C9-4F93-BBAE-53EE0DAC5624}" dt="2024-10-17T12:48:09.380" v="281" actId="2696"/>
        <pc:sldMkLst>
          <pc:docMk/>
          <pc:sldMk cId="1309016917" sldId="261"/>
        </pc:sldMkLst>
      </pc:sldChg>
      <pc:sldChg chg="addSp delSp modSp new del mod">
        <pc:chgData name="T R Thrisha" userId="4a0840ca2133b058" providerId="LiveId" clId="{BFCE1738-19C9-4F93-BBAE-53EE0DAC5624}" dt="2024-10-17T11:20:47.622" v="70" actId="2696"/>
        <pc:sldMkLst>
          <pc:docMk/>
          <pc:sldMk cId="3085679685" sldId="262"/>
        </pc:sldMkLst>
        <pc:spChg chg="mod">
          <ac:chgData name="T R Thrisha" userId="4a0840ca2133b058" providerId="LiveId" clId="{BFCE1738-19C9-4F93-BBAE-53EE0DAC5624}" dt="2024-10-17T11:11:45.085" v="19" actId="14100"/>
          <ac:spMkLst>
            <pc:docMk/>
            <pc:sldMk cId="3085679685" sldId="262"/>
            <ac:spMk id="2" creationId="{4377AA3E-EFE7-9F8C-D091-02A8DC94174A}"/>
          </ac:spMkLst>
        </pc:spChg>
        <pc:spChg chg="del">
          <ac:chgData name="T R Thrisha" userId="4a0840ca2133b058" providerId="LiveId" clId="{BFCE1738-19C9-4F93-BBAE-53EE0DAC5624}" dt="2024-10-17T11:10:10.788" v="6" actId="931"/>
          <ac:spMkLst>
            <pc:docMk/>
            <pc:sldMk cId="3085679685" sldId="262"/>
            <ac:spMk id="3" creationId="{D1471933-F283-4085-1076-C677D57A3891}"/>
          </ac:spMkLst>
        </pc:spChg>
        <pc:spChg chg="mod">
          <ac:chgData name="T R Thrisha" userId="4a0840ca2133b058" providerId="LiveId" clId="{BFCE1738-19C9-4F93-BBAE-53EE0DAC5624}" dt="2024-10-17T11:11:50.946" v="20" actId="14100"/>
          <ac:spMkLst>
            <pc:docMk/>
            <pc:sldMk cId="3085679685" sldId="262"/>
            <ac:spMk id="4" creationId="{B706F72B-843A-8B44-7DE1-E51FC8D71F5E}"/>
          </ac:spMkLst>
        </pc:spChg>
        <pc:spChg chg="add del mod">
          <ac:chgData name="T R Thrisha" userId="4a0840ca2133b058" providerId="LiveId" clId="{BFCE1738-19C9-4F93-BBAE-53EE0DAC5624}" dt="2024-10-17T11:10:44.339" v="13" actId="931"/>
          <ac:spMkLst>
            <pc:docMk/>
            <pc:sldMk cId="3085679685" sldId="262"/>
            <ac:spMk id="8" creationId="{F95C1C01-5C74-CA5B-081A-558A2612A362}"/>
          </ac:spMkLst>
        </pc:spChg>
        <pc:spChg chg="add del mod">
          <ac:chgData name="T R Thrisha" userId="4a0840ca2133b058" providerId="LiveId" clId="{BFCE1738-19C9-4F93-BBAE-53EE0DAC5624}" dt="2024-10-17T11:10:56.772" v="15" actId="931"/>
          <ac:spMkLst>
            <pc:docMk/>
            <pc:sldMk cId="3085679685" sldId="262"/>
            <ac:spMk id="12" creationId="{EAFD97F1-7A4D-0E85-9C15-1F900612867C}"/>
          </ac:spMkLst>
        </pc:spChg>
        <pc:spChg chg="add del mod">
          <ac:chgData name="T R Thrisha" userId="4a0840ca2133b058" providerId="LiveId" clId="{BFCE1738-19C9-4F93-BBAE-53EE0DAC5624}" dt="2024-10-17T11:14:30.210" v="25" actId="931"/>
          <ac:spMkLst>
            <pc:docMk/>
            <pc:sldMk cId="3085679685" sldId="262"/>
            <ac:spMk id="16" creationId="{9789B918-7727-454F-7B4E-6F471ECC4BBF}"/>
          </ac:spMkLst>
        </pc:spChg>
        <pc:picChg chg="add del mod">
          <ac:chgData name="T R Thrisha" userId="4a0840ca2133b058" providerId="LiveId" clId="{BFCE1738-19C9-4F93-BBAE-53EE0DAC5624}" dt="2024-10-17T11:10:33.452" v="12" actId="478"/>
          <ac:picMkLst>
            <pc:docMk/>
            <pc:sldMk cId="3085679685" sldId="262"/>
            <ac:picMk id="6" creationId="{DAF699E3-93A6-0115-BD32-4B926ED414C7}"/>
          </ac:picMkLst>
        </pc:picChg>
        <pc:picChg chg="add del mod">
          <ac:chgData name="T R Thrisha" userId="4a0840ca2133b058" providerId="LiveId" clId="{BFCE1738-19C9-4F93-BBAE-53EE0DAC5624}" dt="2024-10-17T11:10:48.948" v="14" actId="478"/>
          <ac:picMkLst>
            <pc:docMk/>
            <pc:sldMk cId="3085679685" sldId="262"/>
            <ac:picMk id="10" creationId="{5BBC311C-1530-3C8B-ADAD-12C6B90E02E1}"/>
          </ac:picMkLst>
        </pc:picChg>
        <pc:picChg chg="add del mod">
          <ac:chgData name="T R Thrisha" userId="4a0840ca2133b058" providerId="LiveId" clId="{BFCE1738-19C9-4F93-BBAE-53EE0DAC5624}" dt="2024-10-17T11:13:54.898" v="24" actId="478"/>
          <ac:picMkLst>
            <pc:docMk/>
            <pc:sldMk cId="3085679685" sldId="262"/>
            <ac:picMk id="14" creationId="{EE9F4796-B400-07BE-1E75-7578B67D1EFA}"/>
          </ac:picMkLst>
        </pc:picChg>
        <pc:picChg chg="add mod">
          <ac:chgData name="T R Thrisha" userId="4a0840ca2133b058" providerId="LiveId" clId="{BFCE1738-19C9-4F93-BBAE-53EE0DAC5624}" dt="2024-10-17T11:14:34.065" v="26" actId="14100"/>
          <ac:picMkLst>
            <pc:docMk/>
            <pc:sldMk cId="3085679685" sldId="262"/>
            <ac:picMk id="18" creationId="{EC943B43-0F67-1B23-B965-D918CEF91A4C}"/>
          </ac:picMkLst>
        </pc:picChg>
      </pc:sldChg>
      <pc:sldChg chg="addSp delSp modSp new mod setBg">
        <pc:chgData name="T R Thrisha" userId="4a0840ca2133b058" providerId="LiveId" clId="{BFCE1738-19C9-4F93-BBAE-53EE0DAC5624}" dt="2024-10-17T13:51:34.677" v="607"/>
        <pc:sldMkLst>
          <pc:docMk/>
          <pc:sldMk cId="129043043" sldId="263"/>
        </pc:sldMkLst>
        <pc:spChg chg="mod">
          <ac:chgData name="T R Thrisha" userId="4a0840ca2133b058" providerId="LiveId" clId="{BFCE1738-19C9-4F93-BBAE-53EE0DAC5624}" dt="2024-10-17T13:31:20.861" v="556" actId="207"/>
          <ac:spMkLst>
            <pc:docMk/>
            <pc:sldMk cId="129043043" sldId="263"/>
            <ac:spMk id="2" creationId="{59BD1728-E1EE-4DB2-A4A8-FF6EA65E9092}"/>
          </ac:spMkLst>
        </pc:spChg>
        <pc:spChg chg="del">
          <ac:chgData name="T R Thrisha" userId="4a0840ca2133b058" providerId="LiveId" clId="{BFCE1738-19C9-4F93-BBAE-53EE0DAC5624}" dt="2024-10-17T11:15:03.940" v="28" actId="931"/>
          <ac:spMkLst>
            <pc:docMk/>
            <pc:sldMk cId="129043043" sldId="263"/>
            <ac:spMk id="3" creationId="{656CE867-BA8C-C78F-875F-5CB6AB6A67DF}"/>
          </ac:spMkLst>
        </pc:spChg>
        <pc:spChg chg="mod">
          <ac:chgData name="T R Thrisha" userId="4a0840ca2133b058" providerId="LiveId" clId="{BFCE1738-19C9-4F93-BBAE-53EE0DAC5624}" dt="2024-10-17T11:18:38.141" v="68" actId="14100"/>
          <ac:spMkLst>
            <pc:docMk/>
            <pc:sldMk cId="129043043" sldId="263"/>
            <ac:spMk id="4" creationId="{12BE2256-06A5-BD7F-BDC1-81197312FE0D}"/>
          </ac:spMkLst>
        </pc:spChg>
        <pc:picChg chg="add mod">
          <ac:chgData name="T R Thrisha" userId="4a0840ca2133b058" providerId="LiveId" clId="{BFCE1738-19C9-4F93-BBAE-53EE0DAC5624}" dt="2024-10-17T13:30:41.858" v="551"/>
          <ac:picMkLst>
            <pc:docMk/>
            <pc:sldMk cId="129043043" sldId="263"/>
            <ac:picMk id="6" creationId="{A92CF878-79A6-C84F-32D1-39622EC4724E}"/>
          </ac:picMkLst>
        </pc:picChg>
      </pc:sldChg>
      <pc:sldChg chg="modSp new del mod">
        <pc:chgData name="T R Thrisha" userId="4a0840ca2133b058" providerId="LiveId" clId="{BFCE1738-19C9-4F93-BBAE-53EE0DAC5624}" dt="2024-10-17T12:46:39.668" v="267" actId="2696"/>
        <pc:sldMkLst>
          <pc:docMk/>
          <pc:sldMk cId="2514830695" sldId="264"/>
        </pc:sldMkLst>
        <pc:spChg chg="mod">
          <ac:chgData name="T R Thrisha" userId="4a0840ca2133b058" providerId="LiveId" clId="{BFCE1738-19C9-4F93-BBAE-53EE0DAC5624}" dt="2024-10-17T12:13:01.862" v="94"/>
          <ac:spMkLst>
            <pc:docMk/>
            <pc:sldMk cId="2514830695" sldId="264"/>
            <ac:spMk id="2" creationId="{213D71EA-BE92-BE5D-370C-D3D56FE2F491}"/>
          </ac:spMkLst>
        </pc:spChg>
        <pc:spChg chg="mod">
          <ac:chgData name="T R Thrisha" userId="4a0840ca2133b058" providerId="LiveId" clId="{BFCE1738-19C9-4F93-BBAE-53EE0DAC5624}" dt="2024-10-17T12:14:01.903" v="138" actId="14100"/>
          <ac:spMkLst>
            <pc:docMk/>
            <pc:sldMk cId="2514830695" sldId="264"/>
            <ac:spMk id="3" creationId="{26E81D68-B4C4-4AFA-FEF1-38E4C745BC2A}"/>
          </ac:spMkLst>
        </pc:spChg>
      </pc:sldChg>
      <pc:sldChg chg="addSp delSp modSp new mod setBg">
        <pc:chgData name="T R Thrisha" userId="4a0840ca2133b058" providerId="LiveId" clId="{BFCE1738-19C9-4F93-BBAE-53EE0DAC5624}" dt="2024-10-17T13:56:25.084" v="637"/>
        <pc:sldMkLst>
          <pc:docMk/>
          <pc:sldMk cId="1004803944" sldId="265"/>
        </pc:sldMkLst>
        <pc:spChg chg="add mod">
          <ac:chgData name="T R Thrisha" userId="4a0840ca2133b058" providerId="LiveId" clId="{BFCE1738-19C9-4F93-BBAE-53EE0DAC5624}" dt="2024-10-17T12:12:23.845" v="91" actId="20577"/>
          <ac:spMkLst>
            <pc:docMk/>
            <pc:sldMk cId="1004803944" sldId="265"/>
            <ac:spMk id="3" creationId="{EA6B1E3D-F94C-F002-0355-24F34CBF0332}"/>
          </ac:spMkLst>
        </pc:spChg>
        <pc:spChg chg="add del">
          <ac:chgData name="T R Thrisha" userId="4a0840ca2133b058" providerId="LiveId" clId="{BFCE1738-19C9-4F93-BBAE-53EE0DAC5624}" dt="2024-10-17T12:12:54.670" v="93" actId="22"/>
          <ac:spMkLst>
            <pc:docMk/>
            <pc:sldMk cId="1004803944" sldId="265"/>
            <ac:spMk id="5" creationId="{D0E8BB03-BDEF-F9B2-922E-DFCB983E9381}"/>
          </ac:spMkLst>
        </pc:spChg>
        <pc:spChg chg="add mod">
          <ac:chgData name="T R Thrisha" userId="4a0840ca2133b058" providerId="LiveId" clId="{BFCE1738-19C9-4F93-BBAE-53EE0DAC5624}" dt="2024-10-17T12:46:12.537" v="266" actId="255"/>
          <ac:spMkLst>
            <pc:docMk/>
            <pc:sldMk cId="1004803944" sldId="265"/>
            <ac:spMk id="7" creationId="{D1DFD7B5-36A4-3008-7C99-93538DDDD3D0}"/>
          </ac:spMkLst>
        </pc:spChg>
        <pc:spChg chg="add">
          <ac:chgData name="T R Thrisha" userId="4a0840ca2133b058" providerId="LiveId" clId="{BFCE1738-19C9-4F93-BBAE-53EE0DAC5624}" dt="2024-10-17T12:19:04.920" v="149"/>
          <ac:spMkLst>
            <pc:docMk/>
            <pc:sldMk cId="1004803944" sldId="265"/>
            <ac:spMk id="8" creationId="{FA203A7A-FB2E-3AB3-194B-B4F4EE3AD1E0}"/>
          </ac:spMkLst>
        </pc:spChg>
        <pc:picChg chg="add mod">
          <ac:chgData name="T R Thrisha" userId="4a0840ca2133b058" providerId="LiveId" clId="{BFCE1738-19C9-4F93-BBAE-53EE0DAC5624}" dt="2024-10-17T12:20:23.138" v="161" actId="14100"/>
          <ac:picMkLst>
            <pc:docMk/>
            <pc:sldMk cId="1004803944" sldId="265"/>
            <ac:picMk id="9" creationId="{42671D63-4754-8138-6DFA-5A930B621ACA}"/>
          </ac:picMkLst>
        </pc:picChg>
      </pc:sldChg>
      <pc:sldChg chg="addSp delSp modSp new mod setBg">
        <pc:chgData name="T R Thrisha" userId="4a0840ca2133b058" providerId="LiveId" clId="{BFCE1738-19C9-4F93-BBAE-53EE0DAC5624}" dt="2024-10-17T13:55:29.789" v="626"/>
        <pc:sldMkLst>
          <pc:docMk/>
          <pc:sldMk cId="3454504894" sldId="266"/>
        </pc:sldMkLst>
        <pc:spChg chg="mod">
          <ac:chgData name="T R Thrisha" userId="4a0840ca2133b058" providerId="LiveId" clId="{BFCE1738-19C9-4F93-BBAE-53EE0DAC5624}" dt="2024-10-17T13:30:41.858" v="551"/>
          <ac:spMkLst>
            <pc:docMk/>
            <pc:sldMk cId="3454504894" sldId="266"/>
            <ac:spMk id="2" creationId="{ADC1B067-084C-151B-266B-0B11B351587F}"/>
          </ac:spMkLst>
        </pc:spChg>
        <pc:spChg chg="del">
          <ac:chgData name="T R Thrisha" userId="4a0840ca2133b058" providerId="LiveId" clId="{BFCE1738-19C9-4F93-BBAE-53EE0DAC5624}" dt="2024-10-17T12:15:41.255" v="142" actId="931"/>
          <ac:spMkLst>
            <pc:docMk/>
            <pc:sldMk cId="3454504894" sldId="266"/>
            <ac:spMk id="3" creationId="{97EA08E7-1099-5FBC-C43F-3C9410B237E6}"/>
          </ac:spMkLst>
        </pc:spChg>
        <pc:spChg chg="mod">
          <ac:chgData name="T R Thrisha" userId="4a0840ca2133b058" providerId="LiveId" clId="{BFCE1738-19C9-4F93-BBAE-53EE0DAC5624}" dt="2024-10-17T13:30:41.858" v="551"/>
          <ac:spMkLst>
            <pc:docMk/>
            <pc:sldMk cId="3454504894" sldId="266"/>
            <ac:spMk id="4" creationId="{EEAC62F8-1B86-C777-6CB1-8616BE5B582B}"/>
          </ac:spMkLst>
        </pc:spChg>
        <pc:picChg chg="add mod">
          <ac:chgData name="T R Thrisha" userId="4a0840ca2133b058" providerId="LiveId" clId="{BFCE1738-19C9-4F93-BBAE-53EE0DAC5624}" dt="2024-10-17T13:30:41.858" v="551"/>
          <ac:picMkLst>
            <pc:docMk/>
            <pc:sldMk cId="3454504894" sldId="266"/>
            <ac:picMk id="6" creationId="{C62AF778-89CE-99B3-E395-07AA44D7BEB2}"/>
          </ac:picMkLst>
        </pc:picChg>
      </pc:sldChg>
      <pc:sldChg chg="addSp delSp modSp new mod">
        <pc:chgData name="T R Thrisha" userId="4a0840ca2133b058" providerId="LiveId" clId="{BFCE1738-19C9-4F93-BBAE-53EE0DAC5624}" dt="2024-10-17T13:32:57.650" v="562" actId="1076"/>
        <pc:sldMkLst>
          <pc:docMk/>
          <pc:sldMk cId="2521746253" sldId="267"/>
        </pc:sldMkLst>
        <pc:spChg chg="add mod">
          <ac:chgData name="T R Thrisha" userId="4a0840ca2133b058" providerId="LiveId" clId="{BFCE1738-19C9-4F93-BBAE-53EE0DAC5624}" dt="2024-10-17T13:32:57.650" v="562" actId="1076"/>
          <ac:spMkLst>
            <pc:docMk/>
            <pc:sldMk cId="2521746253" sldId="267"/>
            <ac:spMk id="4" creationId="{BC1B668D-135A-AD14-8536-116919C593B6}"/>
          </ac:spMkLst>
        </pc:spChg>
        <pc:picChg chg="add del mod">
          <ac:chgData name="T R Thrisha" userId="4a0840ca2133b058" providerId="LiveId" clId="{BFCE1738-19C9-4F93-BBAE-53EE0DAC5624}" dt="2024-10-17T12:27:13.758" v="176" actId="478"/>
          <ac:picMkLst>
            <pc:docMk/>
            <pc:sldMk cId="2521746253" sldId="267"/>
            <ac:picMk id="2" creationId="{6F97CFA7-0D0E-7124-C060-31D040B220AD}"/>
          </ac:picMkLst>
        </pc:picChg>
        <pc:picChg chg="add mod">
          <ac:chgData name="T R Thrisha" userId="4a0840ca2133b058" providerId="LiveId" clId="{BFCE1738-19C9-4F93-BBAE-53EE0DAC5624}" dt="2024-10-17T12:33:00.306" v="191" actId="14100"/>
          <ac:picMkLst>
            <pc:docMk/>
            <pc:sldMk cId="2521746253" sldId="267"/>
            <ac:picMk id="2050" creationId="{54B3929F-1465-351A-2514-C6C155080D60}"/>
          </ac:picMkLst>
        </pc:picChg>
      </pc:sldChg>
      <pc:sldChg chg="addSp delSp modSp new del mod">
        <pc:chgData name="T R Thrisha" userId="4a0840ca2133b058" providerId="LiveId" clId="{BFCE1738-19C9-4F93-BBAE-53EE0DAC5624}" dt="2024-10-17T12:25:43.847" v="170" actId="2696"/>
        <pc:sldMkLst>
          <pc:docMk/>
          <pc:sldMk cId="3601193273" sldId="267"/>
        </pc:sldMkLst>
        <pc:spChg chg="add mod">
          <ac:chgData name="T R Thrisha" userId="4a0840ca2133b058" providerId="LiveId" clId="{BFCE1738-19C9-4F93-BBAE-53EE0DAC5624}" dt="2024-10-17T12:25:31.481" v="167"/>
          <ac:spMkLst>
            <pc:docMk/>
            <pc:sldMk cId="3601193273" sldId="267"/>
            <ac:spMk id="3" creationId="{CCF76A55-E635-75A2-E77F-2415E5AF2F1E}"/>
          </ac:spMkLst>
        </pc:spChg>
        <pc:spChg chg="add del mod">
          <ac:chgData name="T R Thrisha" userId="4a0840ca2133b058" providerId="LiveId" clId="{BFCE1738-19C9-4F93-BBAE-53EE0DAC5624}" dt="2024-10-17T12:25:36.727" v="168" actId="478"/>
          <ac:spMkLst>
            <pc:docMk/>
            <pc:sldMk cId="3601193273" sldId="267"/>
            <ac:spMk id="4" creationId="{EA9520B3-3739-9ADA-7642-54A3B847162B}"/>
          </ac:spMkLst>
        </pc:spChg>
        <pc:spChg chg="add mod">
          <ac:chgData name="T R Thrisha" userId="4a0840ca2133b058" providerId="LiveId" clId="{BFCE1738-19C9-4F93-BBAE-53EE0DAC5624}" dt="2024-10-17T12:25:31.481" v="167"/>
          <ac:spMkLst>
            <pc:docMk/>
            <pc:sldMk cId="3601193273" sldId="267"/>
            <ac:spMk id="5" creationId="{21BA6E2B-1B4D-CF44-6130-9D7AEB95D599}"/>
          </ac:spMkLst>
        </pc:spChg>
        <pc:spChg chg="add mod">
          <ac:chgData name="T R Thrisha" userId="4a0840ca2133b058" providerId="LiveId" clId="{BFCE1738-19C9-4F93-BBAE-53EE0DAC5624}" dt="2024-10-17T12:25:31.481" v="167"/>
          <ac:spMkLst>
            <pc:docMk/>
            <pc:sldMk cId="3601193273" sldId="267"/>
            <ac:spMk id="6" creationId="{0FE6A795-DF66-D1E5-2CAC-F7D40E7AC756}"/>
          </ac:spMkLst>
        </pc:spChg>
        <pc:spChg chg="add mod">
          <ac:chgData name="T R Thrisha" userId="4a0840ca2133b058" providerId="LiveId" clId="{BFCE1738-19C9-4F93-BBAE-53EE0DAC5624}" dt="2024-10-17T12:25:31.481" v="167"/>
          <ac:spMkLst>
            <pc:docMk/>
            <pc:sldMk cId="3601193273" sldId="267"/>
            <ac:spMk id="7" creationId="{E5286660-5A43-A257-68D3-C594A4ED246A}"/>
          </ac:spMkLst>
        </pc:spChg>
        <pc:spChg chg="add mod">
          <ac:chgData name="T R Thrisha" userId="4a0840ca2133b058" providerId="LiveId" clId="{BFCE1738-19C9-4F93-BBAE-53EE0DAC5624}" dt="2024-10-17T12:25:31.481" v="167"/>
          <ac:spMkLst>
            <pc:docMk/>
            <pc:sldMk cId="3601193273" sldId="267"/>
            <ac:spMk id="8" creationId="{069FF8CE-1ACC-240D-7D20-F0C2D69A87EE}"/>
          </ac:spMkLst>
        </pc:spChg>
        <pc:spChg chg="add mod">
          <ac:chgData name="T R Thrisha" userId="4a0840ca2133b058" providerId="LiveId" clId="{BFCE1738-19C9-4F93-BBAE-53EE0DAC5624}" dt="2024-10-17T12:25:31.481" v="167"/>
          <ac:spMkLst>
            <pc:docMk/>
            <pc:sldMk cId="3601193273" sldId="267"/>
            <ac:spMk id="9" creationId="{15FF6921-3ABD-2245-9DFC-79F2F4AF09E8}"/>
          </ac:spMkLst>
        </pc:spChg>
        <pc:spChg chg="add mod">
          <ac:chgData name="T R Thrisha" userId="4a0840ca2133b058" providerId="LiveId" clId="{BFCE1738-19C9-4F93-BBAE-53EE0DAC5624}" dt="2024-10-17T12:25:31.481" v="167"/>
          <ac:spMkLst>
            <pc:docMk/>
            <pc:sldMk cId="3601193273" sldId="267"/>
            <ac:spMk id="10" creationId="{24820E03-0C63-3D2F-36A3-FFD5517AFA10}"/>
          </ac:spMkLst>
        </pc:spChg>
        <pc:spChg chg="add del mod">
          <ac:chgData name="T R Thrisha" userId="4a0840ca2133b058" providerId="LiveId" clId="{BFCE1738-19C9-4F93-BBAE-53EE0DAC5624}" dt="2024-10-17T12:25:38.659" v="169" actId="478"/>
          <ac:spMkLst>
            <pc:docMk/>
            <pc:sldMk cId="3601193273" sldId="267"/>
            <ac:spMk id="11" creationId="{E0084237-E280-D0F0-94FF-D2BC8A4ECBEA}"/>
          </ac:spMkLst>
        </pc:spChg>
        <pc:spChg chg="add mod">
          <ac:chgData name="T R Thrisha" userId="4a0840ca2133b058" providerId="LiveId" clId="{BFCE1738-19C9-4F93-BBAE-53EE0DAC5624}" dt="2024-10-17T12:25:31.481" v="167"/>
          <ac:spMkLst>
            <pc:docMk/>
            <pc:sldMk cId="3601193273" sldId="267"/>
            <ac:spMk id="12" creationId="{3FCC4A38-A8DA-369E-8F55-7B425E2FB018}"/>
          </ac:spMkLst>
        </pc:spChg>
        <pc:spChg chg="add mod">
          <ac:chgData name="T R Thrisha" userId="4a0840ca2133b058" providerId="LiveId" clId="{BFCE1738-19C9-4F93-BBAE-53EE0DAC5624}" dt="2024-10-17T12:25:31.481" v="167"/>
          <ac:spMkLst>
            <pc:docMk/>
            <pc:sldMk cId="3601193273" sldId="267"/>
            <ac:spMk id="13" creationId="{D7CF467C-EBD8-4801-662A-2C3BE0AD8D5E}"/>
          </ac:spMkLst>
        </pc:spChg>
        <pc:spChg chg="add mod">
          <ac:chgData name="T R Thrisha" userId="4a0840ca2133b058" providerId="LiveId" clId="{BFCE1738-19C9-4F93-BBAE-53EE0DAC5624}" dt="2024-10-17T12:25:31.481" v="167"/>
          <ac:spMkLst>
            <pc:docMk/>
            <pc:sldMk cId="3601193273" sldId="267"/>
            <ac:spMk id="14" creationId="{373BED30-560E-8728-6EA3-45D971632682}"/>
          </ac:spMkLst>
        </pc:spChg>
        <pc:spChg chg="add mod">
          <ac:chgData name="T R Thrisha" userId="4a0840ca2133b058" providerId="LiveId" clId="{BFCE1738-19C9-4F93-BBAE-53EE0DAC5624}" dt="2024-10-17T12:25:31.481" v="167"/>
          <ac:spMkLst>
            <pc:docMk/>
            <pc:sldMk cId="3601193273" sldId="267"/>
            <ac:spMk id="15" creationId="{386945F3-4237-6664-67AA-0F32DFEB8F27}"/>
          </ac:spMkLst>
        </pc:spChg>
        <pc:picChg chg="add del mod">
          <ac:chgData name="T R Thrisha" userId="4a0840ca2133b058" providerId="LiveId" clId="{BFCE1738-19C9-4F93-BBAE-53EE0DAC5624}" dt="2024-10-17T12:25:10.815" v="166" actId="478"/>
          <ac:picMkLst>
            <pc:docMk/>
            <pc:sldMk cId="3601193273" sldId="267"/>
            <ac:picMk id="2" creationId="{5FB81FB1-009E-AC85-5C28-195C9B533DAE}"/>
          </ac:picMkLst>
        </pc:picChg>
      </pc:sldChg>
      <pc:sldChg chg="addSp modSp new mod setBg">
        <pc:chgData name="T R Thrisha" userId="4a0840ca2133b058" providerId="LiveId" clId="{BFCE1738-19C9-4F93-BBAE-53EE0DAC5624}" dt="2024-10-17T13:56:33.016" v="638"/>
        <pc:sldMkLst>
          <pc:docMk/>
          <pc:sldMk cId="645652864" sldId="268"/>
        </pc:sldMkLst>
        <pc:spChg chg="add mod">
          <ac:chgData name="T R Thrisha" userId="4a0840ca2133b058" providerId="LiveId" clId="{BFCE1738-19C9-4F93-BBAE-53EE0DAC5624}" dt="2024-10-17T13:32:10.031" v="559" actId="207"/>
          <ac:spMkLst>
            <pc:docMk/>
            <pc:sldMk cId="645652864" sldId="268"/>
            <ac:spMk id="3" creationId="{B90213F4-8431-06C7-AFEA-C40176383291}"/>
          </ac:spMkLst>
        </pc:spChg>
        <pc:picChg chg="add mod">
          <ac:chgData name="T R Thrisha" userId="4a0840ca2133b058" providerId="LiveId" clId="{BFCE1738-19C9-4F93-BBAE-53EE0DAC5624}" dt="2024-10-17T12:45:15.295" v="263" actId="14100"/>
          <ac:picMkLst>
            <pc:docMk/>
            <pc:sldMk cId="645652864" sldId="268"/>
            <ac:picMk id="3074" creationId="{417AF23D-826D-B961-C3C0-7BD0BD897549}"/>
          </ac:picMkLst>
        </pc:picChg>
      </pc:sldChg>
      <pc:sldChg chg="addSp delSp modSp new mod setBg">
        <pc:chgData name="T R Thrisha" userId="4a0840ca2133b058" providerId="LiveId" clId="{BFCE1738-19C9-4F93-BBAE-53EE0DAC5624}" dt="2024-10-17T13:50:54.098" v="605"/>
        <pc:sldMkLst>
          <pc:docMk/>
          <pc:sldMk cId="1810824427" sldId="269"/>
        </pc:sldMkLst>
        <pc:spChg chg="add del mod">
          <ac:chgData name="T R Thrisha" userId="4a0840ca2133b058" providerId="LiveId" clId="{BFCE1738-19C9-4F93-BBAE-53EE0DAC5624}" dt="2024-10-17T12:42:49.380" v="232" actId="478"/>
          <ac:spMkLst>
            <pc:docMk/>
            <pc:sldMk cId="1810824427" sldId="269"/>
            <ac:spMk id="3" creationId="{936A21AF-F3D2-FE15-260A-7AD490264BD7}"/>
          </ac:spMkLst>
        </pc:spChg>
        <pc:spChg chg="add del mod">
          <ac:chgData name="T R Thrisha" userId="4a0840ca2133b058" providerId="LiveId" clId="{BFCE1738-19C9-4F93-BBAE-53EE0DAC5624}" dt="2024-10-17T12:43:33.941" v="238"/>
          <ac:spMkLst>
            <pc:docMk/>
            <pc:sldMk cId="1810824427" sldId="269"/>
            <ac:spMk id="5" creationId="{891B07A6-745B-F8C8-09EF-6BF67E5A985C}"/>
          </ac:spMkLst>
        </pc:spChg>
        <pc:spChg chg="add mod">
          <ac:chgData name="T R Thrisha" userId="4a0840ca2133b058" providerId="LiveId" clId="{BFCE1738-19C9-4F93-BBAE-53EE0DAC5624}" dt="2024-10-17T13:32:30.074" v="560" actId="207"/>
          <ac:spMkLst>
            <pc:docMk/>
            <pc:sldMk cId="1810824427" sldId="269"/>
            <ac:spMk id="7" creationId="{1BAF2439-6311-0994-5ADD-4F24AC377059}"/>
          </ac:spMkLst>
        </pc:spChg>
        <pc:picChg chg="add del mod">
          <ac:chgData name="T R Thrisha" userId="4a0840ca2133b058" providerId="LiveId" clId="{BFCE1738-19C9-4F93-BBAE-53EE0DAC5624}" dt="2024-10-17T12:42:49.380" v="232" actId="478"/>
          <ac:picMkLst>
            <pc:docMk/>
            <pc:sldMk cId="1810824427" sldId="269"/>
            <ac:picMk id="4098" creationId="{E3F1B942-3725-B3C2-0BDC-51DDDF88EA23}"/>
          </ac:picMkLst>
        </pc:picChg>
        <pc:picChg chg="add mod">
          <ac:chgData name="T R Thrisha" userId="4a0840ca2133b058" providerId="LiveId" clId="{BFCE1738-19C9-4F93-BBAE-53EE0DAC5624}" dt="2024-10-17T12:44:50.125" v="260" actId="14100"/>
          <ac:picMkLst>
            <pc:docMk/>
            <pc:sldMk cId="1810824427" sldId="269"/>
            <ac:picMk id="4100" creationId="{436AF672-BBB4-731B-A3A3-6F9A0348501B}"/>
          </ac:picMkLst>
        </pc:picChg>
      </pc:sldChg>
      <pc:sldChg chg="addSp delSp modSp new mod setBg">
        <pc:chgData name="T R Thrisha" userId="4a0840ca2133b058" providerId="LiveId" clId="{BFCE1738-19C9-4F93-BBAE-53EE0DAC5624}" dt="2024-10-17T13:56:05.750" v="636"/>
        <pc:sldMkLst>
          <pc:docMk/>
          <pc:sldMk cId="2917237432" sldId="270"/>
        </pc:sldMkLst>
        <pc:spChg chg="mod">
          <ac:chgData name="T R Thrisha" userId="4a0840ca2133b058" providerId="LiveId" clId="{BFCE1738-19C9-4F93-BBAE-53EE0DAC5624}" dt="2024-10-17T13:31:42.785" v="557" actId="207"/>
          <ac:spMkLst>
            <pc:docMk/>
            <pc:sldMk cId="2917237432" sldId="270"/>
            <ac:spMk id="2" creationId="{A1D465FE-953E-0A5D-CCF0-A3CD643F6612}"/>
          </ac:spMkLst>
        </pc:spChg>
        <pc:spChg chg="mod">
          <ac:chgData name="T R Thrisha" userId="4a0840ca2133b058" providerId="LiveId" clId="{BFCE1738-19C9-4F93-BBAE-53EE0DAC5624}" dt="2024-10-17T13:30:41.858" v="551"/>
          <ac:spMkLst>
            <pc:docMk/>
            <pc:sldMk cId="2917237432" sldId="270"/>
            <ac:spMk id="3" creationId="{6A99CF20-39A2-E3A8-ED26-64765DC557A6}"/>
          </ac:spMkLst>
        </pc:spChg>
        <pc:spChg chg="add del mod">
          <ac:chgData name="T R Thrisha" userId="4a0840ca2133b058" providerId="LiveId" clId="{BFCE1738-19C9-4F93-BBAE-53EE0DAC5624}" dt="2024-10-17T12:51:15.867" v="301" actId="478"/>
          <ac:spMkLst>
            <pc:docMk/>
            <pc:sldMk cId="2917237432" sldId="270"/>
            <ac:spMk id="5" creationId="{C3D6EC50-5646-4DF4-672C-27ADDBA293AE}"/>
          </ac:spMkLst>
        </pc:spChg>
      </pc:sldChg>
      <pc:sldChg chg="addSp new del">
        <pc:chgData name="T R Thrisha" userId="4a0840ca2133b058" providerId="LiveId" clId="{BFCE1738-19C9-4F93-BBAE-53EE0DAC5624}" dt="2024-10-17T14:09:13.616" v="643" actId="2696"/>
        <pc:sldMkLst>
          <pc:docMk/>
          <pc:sldMk cId="827094229" sldId="271"/>
        </pc:sldMkLst>
        <pc:picChg chg="add">
          <ac:chgData name="T R Thrisha" userId="4a0840ca2133b058" providerId="LiveId" clId="{BFCE1738-19C9-4F93-BBAE-53EE0DAC5624}" dt="2024-10-17T14:07:50.636" v="640"/>
          <ac:picMkLst>
            <pc:docMk/>
            <pc:sldMk cId="827094229" sldId="271"/>
            <ac:picMk id="1026" creationId="{0BAA0423-7663-239A-E631-BBD9980B99AB}"/>
          </ac:picMkLst>
        </pc:picChg>
      </pc:sldChg>
      <pc:sldChg chg="addSp new">
        <pc:chgData name="T R Thrisha" userId="4a0840ca2133b058" providerId="LiveId" clId="{BFCE1738-19C9-4F93-BBAE-53EE0DAC5624}" dt="2024-10-17T14:08:07.295" v="642"/>
        <pc:sldMkLst>
          <pc:docMk/>
          <pc:sldMk cId="4045543334" sldId="272"/>
        </pc:sldMkLst>
        <pc:picChg chg="add">
          <ac:chgData name="T R Thrisha" userId="4a0840ca2133b058" providerId="LiveId" clId="{BFCE1738-19C9-4F93-BBAE-53EE0DAC5624}" dt="2024-10-17T14:08:07.295" v="642"/>
          <ac:picMkLst>
            <pc:docMk/>
            <pc:sldMk cId="4045543334" sldId="272"/>
            <ac:picMk id="2050" creationId="{A026D97D-6CC7-7271-7A7D-0D0B605A9DA1}"/>
          </ac:picMkLst>
        </pc:picChg>
      </pc:sldChg>
      <pc:sldMasterChg chg="setBg modSldLayout">
        <pc:chgData name="T R Thrisha" userId="4a0840ca2133b058" providerId="LiveId" clId="{BFCE1738-19C9-4F93-BBAE-53EE0DAC5624}" dt="2024-10-17T13:50:54.098" v="605"/>
        <pc:sldMasterMkLst>
          <pc:docMk/>
          <pc:sldMasterMk cId="538625911" sldId="2147484097"/>
        </pc:sldMasterMkLst>
        <pc:sldLayoutChg chg="setBg">
          <pc:chgData name="T R Thrisha" userId="4a0840ca2133b058" providerId="LiveId" clId="{BFCE1738-19C9-4F93-BBAE-53EE0DAC5624}" dt="2024-10-17T13:50:54.098" v="605"/>
          <pc:sldLayoutMkLst>
            <pc:docMk/>
            <pc:sldMasterMk cId="538625911" sldId="2147484097"/>
            <pc:sldLayoutMk cId="120553304" sldId="2147484098"/>
          </pc:sldLayoutMkLst>
        </pc:sldLayoutChg>
        <pc:sldLayoutChg chg="setBg">
          <pc:chgData name="T R Thrisha" userId="4a0840ca2133b058" providerId="LiveId" clId="{BFCE1738-19C9-4F93-BBAE-53EE0DAC5624}" dt="2024-10-17T13:50:54.098" v="605"/>
          <pc:sldLayoutMkLst>
            <pc:docMk/>
            <pc:sldMasterMk cId="538625911" sldId="2147484097"/>
            <pc:sldLayoutMk cId="862218403" sldId="2147484099"/>
          </pc:sldLayoutMkLst>
        </pc:sldLayoutChg>
        <pc:sldLayoutChg chg="setBg">
          <pc:chgData name="T R Thrisha" userId="4a0840ca2133b058" providerId="LiveId" clId="{BFCE1738-19C9-4F93-BBAE-53EE0DAC5624}" dt="2024-10-17T13:50:54.098" v="605"/>
          <pc:sldLayoutMkLst>
            <pc:docMk/>
            <pc:sldMasterMk cId="538625911" sldId="2147484097"/>
            <pc:sldLayoutMk cId="2941313532" sldId="2147484100"/>
          </pc:sldLayoutMkLst>
        </pc:sldLayoutChg>
        <pc:sldLayoutChg chg="setBg">
          <pc:chgData name="T R Thrisha" userId="4a0840ca2133b058" providerId="LiveId" clId="{BFCE1738-19C9-4F93-BBAE-53EE0DAC5624}" dt="2024-10-17T13:50:54.098" v="605"/>
          <pc:sldLayoutMkLst>
            <pc:docMk/>
            <pc:sldMasterMk cId="538625911" sldId="2147484097"/>
            <pc:sldLayoutMk cId="611349530" sldId="2147484101"/>
          </pc:sldLayoutMkLst>
        </pc:sldLayoutChg>
        <pc:sldLayoutChg chg="setBg">
          <pc:chgData name="T R Thrisha" userId="4a0840ca2133b058" providerId="LiveId" clId="{BFCE1738-19C9-4F93-BBAE-53EE0DAC5624}" dt="2024-10-17T13:50:54.098" v="605"/>
          <pc:sldLayoutMkLst>
            <pc:docMk/>
            <pc:sldMasterMk cId="538625911" sldId="2147484097"/>
            <pc:sldLayoutMk cId="147337345" sldId="2147484102"/>
          </pc:sldLayoutMkLst>
        </pc:sldLayoutChg>
        <pc:sldLayoutChg chg="setBg">
          <pc:chgData name="T R Thrisha" userId="4a0840ca2133b058" providerId="LiveId" clId="{BFCE1738-19C9-4F93-BBAE-53EE0DAC5624}" dt="2024-10-17T13:50:54.098" v="605"/>
          <pc:sldLayoutMkLst>
            <pc:docMk/>
            <pc:sldMasterMk cId="538625911" sldId="2147484097"/>
            <pc:sldLayoutMk cId="3692252493" sldId="2147484103"/>
          </pc:sldLayoutMkLst>
        </pc:sldLayoutChg>
        <pc:sldLayoutChg chg="setBg">
          <pc:chgData name="T R Thrisha" userId="4a0840ca2133b058" providerId="LiveId" clId="{BFCE1738-19C9-4F93-BBAE-53EE0DAC5624}" dt="2024-10-17T13:50:54.098" v="605"/>
          <pc:sldLayoutMkLst>
            <pc:docMk/>
            <pc:sldMasterMk cId="538625911" sldId="2147484097"/>
            <pc:sldLayoutMk cId="3438330097" sldId="2147484104"/>
          </pc:sldLayoutMkLst>
        </pc:sldLayoutChg>
        <pc:sldLayoutChg chg="setBg">
          <pc:chgData name="T R Thrisha" userId="4a0840ca2133b058" providerId="LiveId" clId="{BFCE1738-19C9-4F93-BBAE-53EE0DAC5624}" dt="2024-10-17T13:50:54.098" v="605"/>
          <pc:sldLayoutMkLst>
            <pc:docMk/>
            <pc:sldMasterMk cId="538625911" sldId="2147484097"/>
            <pc:sldLayoutMk cId="2778821859" sldId="2147484105"/>
          </pc:sldLayoutMkLst>
        </pc:sldLayoutChg>
        <pc:sldLayoutChg chg="setBg">
          <pc:chgData name="T R Thrisha" userId="4a0840ca2133b058" providerId="LiveId" clId="{BFCE1738-19C9-4F93-BBAE-53EE0DAC5624}" dt="2024-10-17T13:50:54.098" v="605"/>
          <pc:sldLayoutMkLst>
            <pc:docMk/>
            <pc:sldMasterMk cId="538625911" sldId="2147484097"/>
            <pc:sldLayoutMk cId="765234342" sldId="2147484106"/>
          </pc:sldLayoutMkLst>
        </pc:sldLayoutChg>
        <pc:sldLayoutChg chg="setBg">
          <pc:chgData name="T R Thrisha" userId="4a0840ca2133b058" providerId="LiveId" clId="{BFCE1738-19C9-4F93-BBAE-53EE0DAC5624}" dt="2024-10-17T13:50:54.098" v="605"/>
          <pc:sldLayoutMkLst>
            <pc:docMk/>
            <pc:sldMasterMk cId="538625911" sldId="2147484097"/>
            <pc:sldLayoutMk cId="3722998009" sldId="2147484107"/>
          </pc:sldLayoutMkLst>
        </pc:sldLayoutChg>
        <pc:sldLayoutChg chg="setBg">
          <pc:chgData name="T R Thrisha" userId="4a0840ca2133b058" providerId="LiveId" clId="{BFCE1738-19C9-4F93-BBAE-53EE0DAC5624}" dt="2024-10-17T13:50:54.098" v="605"/>
          <pc:sldLayoutMkLst>
            <pc:docMk/>
            <pc:sldMasterMk cId="538625911" sldId="2147484097"/>
            <pc:sldLayoutMk cId="1465653569" sldId="2147484108"/>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6A2C9-E9F8-F2FF-63C0-8AFADDEE17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ADAE562-640D-6D29-6E30-7425F36D4F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7F1E5DC-7FFE-0D7F-EECF-E9944E6B62B5}"/>
              </a:ext>
            </a:extLst>
          </p:cNvPr>
          <p:cNvSpPr>
            <a:spLocks noGrp="1"/>
          </p:cNvSpPr>
          <p:nvPr>
            <p:ph type="dt" sz="half" idx="10"/>
          </p:nvPr>
        </p:nvSpPr>
        <p:spPr/>
        <p:txBody>
          <a:bodyPr/>
          <a:lstStyle/>
          <a:p>
            <a:fld id="{45B8CB9D-276F-4C74-B3AD-50CC56787A4A}" type="datetimeFigureOut">
              <a:rPr lang="en-IN" smtClean="0"/>
              <a:t>17-10-2024</a:t>
            </a:fld>
            <a:endParaRPr lang="en-IN"/>
          </a:p>
        </p:txBody>
      </p:sp>
      <p:sp>
        <p:nvSpPr>
          <p:cNvPr id="5" name="Footer Placeholder 4">
            <a:extLst>
              <a:ext uri="{FF2B5EF4-FFF2-40B4-BE49-F238E27FC236}">
                <a16:creationId xmlns:a16="http://schemas.microsoft.com/office/drawing/2014/main" id="{D900E1A1-69FE-7B49-74E8-202CEE2E56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20E468-78A7-C61F-EBE4-7FD33C92FDEC}"/>
              </a:ext>
            </a:extLst>
          </p:cNvPr>
          <p:cNvSpPr>
            <a:spLocks noGrp="1"/>
          </p:cNvSpPr>
          <p:nvPr>
            <p:ph type="sldNum" sz="quarter" idx="12"/>
          </p:nvPr>
        </p:nvSpPr>
        <p:spPr/>
        <p:txBody>
          <a:bodyPr/>
          <a:lstStyle/>
          <a:p>
            <a:fld id="{1F4155D2-CC3C-42E2-BB04-9BB6A512C105}" type="slidenum">
              <a:rPr lang="en-IN" smtClean="0"/>
              <a:t>‹#›</a:t>
            </a:fld>
            <a:endParaRPr lang="en-IN"/>
          </a:p>
        </p:txBody>
      </p:sp>
    </p:spTree>
    <p:extLst>
      <p:ext uri="{BB962C8B-B14F-4D97-AF65-F5344CB8AC3E}">
        <p14:creationId xmlns:p14="http://schemas.microsoft.com/office/powerpoint/2010/main" val="120553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0BF48-96A3-160F-8672-52ABAFBED8F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97F4B17-8D62-5267-8644-4AAAF4A93D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700DCC-0A92-21C0-B4EE-F63F07A93E99}"/>
              </a:ext>
            </a:extLst>
          </p:cNvPr>
          <p:cNvSpPr>
            <a:spLocks noGrp="1"/>
          </p:cNvSpPr>
          <p:nvPr>
            <p:ph type="dt" sz="half" idx="10"/>
          </p:nvPr>
        </p:nvSpPr>
        <p:spPr/>
        <p:txBody>
          <a:bodyPr/>
          <a:lstStyle/>
          <a:p>
            <a:fld id="{45B8CB9D-276F-4C74-B3AD-50CC56787A4A}" type="datetimeFigureOut">
              <a:rPr lang="en-IN" smtClean="0"/>
              <a:t>17-10-2024</a:t>
            </a:fld>
            <a:endParaRPr lang="en-IN"/>
          </a:p>
        </p:txBody>
      </p:sp>
      <p:sp>
        <p:nvSpPr>
          <p:cNvPr id="5" name="Footer Placeholder 4">
            <a:extLst>
              <a:ext uri="{FF2B5EF4-FFF2-40B4-BE49-F238E27FC236}">
                <a16:creationId xmlns:a16="http://schemas.microsoft.com/office/drawing/2014/main" id="{788C9940-0DB2-6556-0EF6-3A4E7175CB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B99981-185F-CEEB-FDE5-F8BA99C71867}"/>
              </a:ext>
            </a:extLst>
          </p:cNvPr>
          <p:cNvSpPr>
            <a:spLocks noGrp="1"/>
          </p:cNvSpPr>
          <p:nvPr>
            <p:ph type="sldNum" sz="quarter" idx="12"/>
          </p:nvPr>
        </p:nvSpPr>
        <p:spPr/>
        <p:txBody>
          <a:bodyPr/>
          <a:lstStyle/>
          <a:p>
            <a:fld id="{1F4155D2-CC3C-42E2-BB04-9BB6A512C105}" type="slidenum">
              <a:rPr lang="en-IN" smtClean="0"/>
              <a:t>‹#›</a:t>
            </a:fld>
            <a:endParaRPr lang="en-IN"/>
          </a:p>
        </p:txBody>
      </p:sp>
    </p:spTree>
    <p:extLst>
      <p:ext uri="{BB962C8B-B14F-4D97-AF65-F5344CB8AC3E}">
        <p14:creationId xmlns:p14="http://schemas.microsoft.com/office/powerpoint/2010/main" val="3722998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B58C8E-E8C8-CB20-246D-7D19C66FA9C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63555C3-CFA3-D1CA-D334-23B99C4011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51121B-8E32-7E7B-5772-37681C8F0CC9}"/>
              </a:ext>
            </a:extLst>
          </p:cNvPr>
          <p:cNvSpPr>
            <a:spLocks noGrp="1"/>
          </p:cNvSpPr>
          <p:nvPr>
            <p:ph type="dt" sz="half" idx="10"/>
          </p:nvPr>
        </p:nvSpPr>
        <p:spPr/>
        <p:txBody>
          <a:bodyPr/>
          <a:lstStyle/>
          <a:p>
            <a:fld id="{45B8CB9D-276F-4C74-B3AD-50CC56787A4A}" type="datetimeFigureOut">
              <a:rPr lang="en-IN" smtClean="0"/>
              <a:t>17-10-2024</a:t>
            </a:fld>
            <a:endParaRPr lang="en-IN"/>
          </a:p>
        </p:txBody>
      </p:sp>
      <p:sp>
        <p:nvSpPr>
          <p:cNvPr id="5" name="Footer Placeholder 4">
            <a:extLst>
              <a:ext uri="{FF2B5EF4-FFF2-40B4-BE49-F238E27FC236}">
                <a16:creationId xmlns:a16="http://schemas.microsoft.com/office/drawing/2014/main" id="{C3156E6A-A143-869B-EA50-8327380E02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295A96-CFB9-47DB-E3A9-6512D6680746}"/>
              </a:ext>
            </a:extLst>
          </p:cNvPr>
          <p:cNvSpPr>
            <a:spLocks noGrp="1"/>
          </p:cNvSpPr>
          <p:nvPr>
            <p:ph type="sldNum" sz="quarter" idx="12"/>
          </p:nvPr>
        </p:nvSpPr>
        <p:spPr/>
        <p:txBody>
          <a:bodyPr/>
          <a:lstStyle/>
          <a:p>
            <a:fld id="{1F4155D2-CC3C-42E2-BB04-9BB6A512C105}" type="slidenum">
              <a:rPr lang="en-IN" smtClean="0"/>
              <a:t>‹#›</a:t>
            </a:fld>
            <a:endParaRPr lang="en-IN"/>
          </a:p>
        </p:txBody>
      </p:sp>
    </p:spTree>
    <p:extLst>
      <p:ext uri="{BB962C8B-B14F-4D97-AF65-F5344CB8AC3E}">
        <p14:creationId xmlns:p14="http://schemas.microsoft.com/office/powerpoint/2010/main" val="1465653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C243B-8F2A-6280-ECD1-CC4329F02E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7AC44A2-1002-03E9-53C7-67191DB0BE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597CFB-3006-B236-728A-AC368EDD95A1}"/>
              </a:ext>
            </a:extLst>
          </p:cNvPr>
          <p:cNvSpPr>
            <a:spLocks noGrp="1"/>
          </p:cNvSpPr>
          <p:nvPr>
            <p:ph type="dt" sz="half" idx="10"/>
          </p:nvPr>
        </p:nvSpPr>
        <p:spPr/>
        <p:txBody>
          <a:bodyPr/>
          <a:lstStyle/>
          <a:p>
            <a:fld id="{45B8CB9D-276F-4C74-B3AD-50CC56787A4A}" type="datetimeFigureOut">
              <a:rPr lang="en-IN" smtClean="0"/>
              <a:t>17-10-2024</a:t>
            </a:fld>
            <a:endParaRPr lang="en-IN"/>
          </a:p>
        </p:txBody>
      </p:sp>
      <p:sp>
        <p:nvSpPr>
          <p:cNvPr id="5" name="Footer Placeholder 4">
            <a:extLst>
              <a:ext uri="{FF2B5EF4-FFF2-40B4-BE49-F238E27FC236}">
                <a16:creationId xmlns:a16="http://schemas.microsoft.com/office/drawing/2014/main" id="{32D23647-0548-2D48-5593-1EE5563DF0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D9C54A-8AA0-B2AF-DE43-3DBAAAE561DF}"/>
              </a:ext>
            </a:extLst>
          </p:cNvPr>
          <p:cNvSpPr>
            <a:spLocks noGrp="1"/>
          </p:cNvSpPr>
          <p:nvPr>
            <p:ph type="sldNum" sz="quarter" idx="12"/>
          </p:nvPr>
        </p:nvSpPr>
        <p:spPr/>
        <p:txBody>
          <a:bodyPr/>
          <a:lstStyle/>
          <a:p>
            <a:fld id="{1F4155D2-CC3C-42E2-BB04-9BB6A512C105}" type="slidenum">
              <a:rPr lang="en-IN" smtClean="0"/>
              <a:t>‹#›</a:t>
            </a:fld>
            <a:endParaRPr lang="en-IN"/>
          </a:p>
        </p:txBody>
      </p:sp>
    </p:spTree>
    <p:extLst>
      <p:ext uri="{BB962C8B-B14F-4D97-AF65-F5344CB8AC3E}">
        <p14:creationId xmlns:p14="http://schemas.microsoft.com/office/powerpoint/2010/main" val="862218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8CED3-97FB-55F0-CD33-78B791AF54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8663849-1E58-54E1-AA69-AA3038DACF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B2A3AF-1A7A-7802-05A8-15CCBDD55656}"/>
              </a:ext>
            </a:extLst>
          </p:cNvPr>
          <p:cNvSpPr>
            <a:spLocks noGrp="1"/>
          </p:cNvSpPr>
          <p:nvPr>
            <p:ph type="dt" sz="half" idx="10"/>
          </p:nvPr>
        </p:nvSpPr>
        <p:spPr/>
        <p:txBody>
          <a:bodyPr/>
          <a:lstStyle/>
          <a:p>
            <a:fld id="{45B8CB9D-276F-4C74-B3AD-50CC56787A4A}" type="datetimeFigureOut">
              <a:rPr lang="en-IN" smtClean="0"/>
              <a:t>17-10-2024</a:t>
            </a:fld>
            <a:endParaRPr lang="en-IN"/>
          </a:p>
        </p:txBody>
      </p:sp>
      <p:sp>
        <p:nvSpPr>
          <p:cNvPr id="5" name="Footer Placeholder 4">
            <a:extLst>
              <a:ext uri="{FF2B5EF4-FFF2-40B4-BE49-F238E27FC236}">
                <a16:creationId xmlns:a16="http://schemas.microsoft.com/office/drawing/2014/main" id="{A08E35CA-5EA9-A5B0-99F0-9CBD3734AC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556B9F-EB54-2DE2-EBD8-F6D4C3AAE806}"/>
              </a:ext>
            </a:extLst>
          </p:cNvPr>
          <p:cNvSpPr>
            <a:spLocks noGrp="1"/>
          </p:cNvSpPr>
          <p:nvPr>
            <p:ph type="sldNum" sz="quarter" idx="12"/>
          </p:nvPr>
        </p:nvSpPr>
        <p:spPr/>
        <p:txBody>
          <a:bodyPr/>
          <a:lstStyle/>
          <a:p>
            <a:fld id="{1F4155D2-CC3C-42E2-BB04-9BB6A512C105}" type="slidenum">
              <a:rPr lang="en-IN" smtClean="0"/>
              <a:t>‹#›</a:t>
            </a:fld>
            <a:endParaRPr lang="en-IN"/>
          </a:p>
        </p:txBody>
      </p:sp>
    </p:spTree>
    <p:extLst>
      <p:ext uri="{BB962C8B-B14F-4D97-AF65-F5344CB8AC3E}">
        <p14:creationId xmlns:p14="http://schemas.microsoft.com/office/powerpoint/2010/main" val="2941313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3510A-8A29-B014-8594-5695DB0C7D9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EC1F20-B325-0837-CAE3-BB14EA8645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244819C-F15C-FC63-4704-BCFE2C4202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48D2046-FE73-3984-A7FF-FBD00DE55DD6}"/>
              </a:ext>
            </a:extLst>
          </p:cNvPr>
          <p:cNvSpPr>
            <a:spLocks noGrp="1"/>
          </p:cNvSpPr>
          <p:nvPr>
            <p:ph type="dt" sz="half" idx="10"/>
          </p:nvPr>
        </p:nvSpPr>
        <p:spPr/>
        <p:txBody>
          <a:bodyPr/>
          <a:lstStyle/>
          <a:p>
            <a:fld id="{45B8CB9D-276F-4C74-B3AD-50CC56787A4A}" type="datetimeFigureOut">
              <a:rPr lang="en-IN" smtClean="0"/>
              <a:t>17-10-2024</a:t>
            </a:fld>
            <a:endParaRPr lang="en-IN"/>
          </a:p>
        </p:txBody>
      </p:sp>
      <p:sp>
        <p:nvSpPr>
          <p:cNvPr id="6" name="Footer Placeholder 5">
            <a:extLst>
              <a:ext uri="{FF2B5EF4-FFF2-40B4-BE49-F238E27FC236}">
                <a16:creationId xmlns:a16="http://schemas.microsoft.com/office/drawing/2014/main" id="{00F53DD2-8FF0-0C4A-BBB6-D257C41D90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9EDD82-F9F0-CD68-089A-C5D386C1E385}"/>
              </a:ext>
            </a:extLst>
          </p:cNvPr>
          <p:cNvSpPr>
            <a:spLocks noGrp="1"/>
          </p:cNvSpPr>
          <p:nvPr>
            <p:ph type="sldNum" sz="quarter" idx="12"/>
          </p:nvPr>
        </p:nvSpPr>
        <p:spPr/>
        <p:txBody>
          <a:bodyPr/>
          <a:lstStyle/>
          <a:p>
            <a:fld id="{1F4155D2-CC3C-42E2-BB04-9BB6A512C105}" type="slidenum">
              <a:rPr lang="en-IN" smtClean="0"/>
              <a:t>‹#›</a:t>
            </a:fld>
            <a:endParaRPr lang="en-IN"/>
          </a:p>
        </p:txBody>
      </p:sp>
    </p:spTree>
    <p:extLst>
      <p:ext uri="{BB962C8B-B14F-4D97-AF65-F5344CB8AC3E}">
        <p14:creationId xmlns:p14="http://schemas.microsoft.com/office/powerpoint/2010/main" val="611349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11374-9DF6-D863-6697-3E171AF3229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5B68AE2-9F9F-2A07-AE90-5DA575CD26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717D7A-51F0-94D5-34CF-908E682152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DCD9916-AAF8-9208-1057-1B419811FD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8FF833-0619-0EE0-4B3B-896C12F0B1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F28586C-F9A3-EAB3-D612-E49A82674BB4}"/>
              </a:ext>
            </a:extLst>
          </p:cNvPr>
          <p:cNvSpPr>
            <a:spLocks noGrp="1"/>
          </p:cNvSpPr>
          <p:nvPr>
            <p:ph type="dt" sz="half" idx="10"/>
          </p:nvPr>
        </p:nvSpPr>
        <p:spPr/>
        <p:txBody>
          <a:bodyPr/>
          <a:lstStyle/>
          <a:p>
            <a:fld id="{45B8CB9D-276F-4C74-B3AD-50CC56787A4A}" type="datetimeFigureOut">
              <a:rPr lang="en-IN" smtClean="0"/>
              <a:t>17-10-2024</a:t>
            </a:fld>
            <a:endParaRPr lang="en-IN"/>
          </a:p>
        </p:txBody>
      </p:sp>
      <p:sp>
        <p:nvSpPr>
          <p:cNvPr id="8" name="Footer Placeholder 7">
            <a:extLst>
              <a:ext uri="{FF2B5EF4-FFF2-40B4-BE49-F238E27FC236}">
                <a16:creationId xmlns:a16="http://schemas.microsoft.com/office/drawing/2014/main" id="{9AF7F236-40FE-B3B7-3102-9495F03AB72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961C8C5-05CE-C73C-56C2-134D6184B193}"/>
              </a:ext>
            </a:extLst>
          </p:cNvPr>
          <p:cNvSpPr>
            <a:spLocks noGrp="1"/>
          </p:cNvSpPr>
          <p:nvPr>
            <p:ph type="sldNum" sz="quarter" idx="12"/>
          </p:nvPr>
        </p:nvSpPr>
        <p:spPr/>
        <p:txBody>
          <a:bodyPr/>
          <a:lstStyle/>
          <a:p>
            <a:fld id="{1F4155D2-CC3C-42E2-BB04-9BB6A512C105}" type="slidenum">
              <a:rPr lang="en-IN" smtClean="0"/>
              <a:t>‹#›</a:t>
            </a:fld>
            <a:endParaRPr lang="en-IN"/>
          </a:p>
        </p:txBody>
      </p:sp>
    </p:spTree>
    <p:extLst>
      <p:ext uri="{BB962C8B-B14F-4D97-AF65-F5344CB8AC3E}">
        <p14:creationId xmlns:p14="http://schemas.microsoft.com/office/powerpoint/2010/main" val="147337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B5889-556F-3D01-C585-B1EA7A074E1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131AE28-3773-15EF-0936-DCD0882C5DF7}"/>
              </a:ext>
            </a:extLst>
          </p:cNvPr>
          <p:cNvSpPr>
            <a:spLocks noGrp="1"/>
          </p:cNvSpPr>
          <p:nvPr>
            <p:ph type="dt" sz="half" idx="10"/>
          </p:nvPr>
        </p:nvSpPr>
        <p:spPr/>
        <p:txBody>
          <a:bodyPr/>
          <a:lstStyle/>
          <a:p>
            <a:fld id="{45B8CB9D-276F-4C74-B3AD-50CC56787A4A}" type="datetimeFigureOut">
              <a:rPr lang="en-IN" smtClean="0"/>
              <a:t>17-10-2024</a:t>
            </a:fld>
            <a:endParaRPr lang="en-IN"/>
          </a:p>
        </p:txBody>
      </p:sp>
      <p:sp>
        <p:nvSpPr>
          <p:cNvPr id="4" name="Footer Placeholder 3">
            <a:extLst>
              <a:ext uri="{FF2B5EF4-FFF2-40B4-BE49-F238E27FC236}">
                <a16:creationId xmlns:a16="http://schemas.microsoft.com/office/drawing/2014/main" id="{17183007-EAF1-F3CA-1B7F-0C2054BC578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B0425C5-5CDF-61F8-1A05-0E4EF2BE21A0}"/>
              </a:ext>
            </a:extLst>
          </p:cNvPr>
          <p:cNvSpPr>
            <a:spLocks noGrp="1"/>
          </p:cNvSpPr>
          <p:nvPr>
            <p:ph type="sldNum" sz="quarter" idx="12"/>
          </p:nvPr>
        </p:nvSpPr>
        <p:spPr/>
        <p:txBody>
          <a:bodyPr/>
          <a:lstStyle/>
          <a:p>
            <a:fld id="{1F4155D2-CC3C-42E2-BB04-9BB6A512C105}" type="slidenum">
              <a:rPr lang="en-IN" smtClean="0"/>
              <a:t>‹#›</a:t>
            </a:fld>
            <a:endParaRPr lang="en-IN"/>
          </a:p>
        </p:txBody>
      </p:sp>
    </p:spTree>
    <p:extLst>
      <p:ext uri="{BB962C8B-B14F-4D97-AF65-F5344CB8AC3E}">
        <p14:creationId xmlns:p14="http://schemas.microsoft.com/office/powerpoint/2010/main" val="3692252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7A1603-27D4-F389-E661-D0E9A98CE2EC}"/>
              </a:ext>
            </a:extLst>
          </p:cNvPr>
          <p:cNvSpPr>
            <a:spLocks noGrp="1"/>
          </p:cNvSpPr>
          <p:nvPr>
            <p:ph type="dt" sz="half" idx="10"/>
          </p:nvPr>
        </p:nvSpPr>
        <p:spPr/>
        <p:txBody>
          <a:bodyPr/>
          <a:lstStyle/>
          <a:p>
            <a:fld id="{45B8CB9D-276F-4C74-B3AD-50CC56787A4A}" type="datetimeFigureOut">
              <a:rPr lang="en-IN" smtClean="0"/>
              <a:t>17-10-2024</a:t>
            </a:fld>
            <a:endParaRPr lang="en-IN"/>
          </a:p>
        </p:txBody>
      </p:sp>
      <p:sp>
        <p:nvSpPr>
          <p:cNvPr id="3" name="Footer Placeholder 2">
            <a:extLst>
              <a:ext uri="{FF2B5EF4-FFF2-40B4-BE49-F238E27FC236}">
                <a16:creationId xmlns:a16="http://schemas.microsoft.com/office/drawing/2014/main" id="{A0416F8F-E562-A9DD-7587-0BC0D314D31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B045278-B1CC-848C-3880-F6440B608A56}"/>
              </a:ext>
            </a:extLst>
          </p:cNvPr>
          <p:cNvSpPr>
            <a:spLocks noGrp="1"/>
          </p:cNvSpPr>
          <p:nvPr>
            <p:ph type="sldNum" sz="quarter" idx="12"/>
          </p:nvPr>
        </p:nvSpPr>
        <p:spPr/>
        <p:txBody>
          <a:bodyPr/>
          <a:lstStyle/>
          <a:p>
            <a:fld id="{1F4155D2-CC3C-42E2-BB04-9BB6A512C105}" type="slidenum">
              <a:rPr lang="en-IN" smtClean="0"/>
              <a:t>‹#›</a:t>
            </a:fld>
            <a:endParaRPr lang="en-IN"/>
          </a:p>
        </p:txBody>
      </p:sp>
    </p:spTree>
    <p:extLst>
      <p:ext uri="{BB962C8B-B14F-4D97-AF65-F5344CB8AC3E}">
        <p14:creationId xmlns:p14="http://schemas.microsoft.com/office/powerpoint/2010/main" val="3438330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416A4-CFA3-6AD7-DA51-B7DE93833E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BD50499-1406-AA87-A8AB-D71C96DB0C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A427886-D8BF-C69D-77EF-F8A29EA907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016164-2B88-B88F-D797-6CAE16FDDF39}"/>
              </a:ext>
            </a:extLst>
          </p:cNvPr>
          <p:cNvSpPr>
            <a:spLocks noGrp="1"/>
          </p:cNvSpPr>
          <p:nvPr>
            <p:ph type="dt" sz="half" idx="10"/>
          </p:nvPr>
        </p:nvSpPr>
        <p:spPr/>
        <p:txBody>
          <a:bodyPr/>
          <a:lstStyle/>
          <a:p>
            <a:fld id="{45B8CB9D-276F-4C74-B3AD-50CC56787A4A}" type="datetimeFigureOut">
              <a:rPr lang="en-IN" smtClean="0"/>
              <a:t>17-10-2024</a:t>
            </a:fld>
            <a:endParaRPr lang="en-IN"/>
          </a:p>
        </p:txBody>
      </p:sp>
      <p:sp>
        <p:nvSpPr>
          <p:cNvPr id="6" name="Footer Placeholder 5">
            <a:extLst>
              <a:ext uri="{FF2B5EF4-FFF2-40B4-BE49-F238E27FC236}">
                <a16:creationId xmlns:a16="http://schemas.microsoft.com/office/drawing/2014/main" id="{8BE29F49-5F6D-441B-CCD2-BA851C7AE0A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0A05AF8-7DF9-4EB8-528D-A6C1A02601BF}"/>
              </a:ext>
            </a:extLst>
          </p:cNvPr>
          <p:cNvSpPr>
            <a:spLocks noGrp="1"/>
          </p:cNvSpPr>
          <p:nvPr>
            <p:ph type="sldNum" sz="quarter" idx="12"/>
          </p:nvPr>
        </p:nvSpPr>
        <p:spPr/>
        <p:txBody>
          <a:bodyPr/>
          <a:lstStyle/>
          <a:p>
            <a:fld id="{1F4155D2-CC3C-42E2-BB04-9BB6A512C105}" type="slidenum">
              <a:rPr lang="en-IN" smtClean="0"/>
              <a:t>‹#›</a:t>
            </a:fld>
            <a:endParaRPr lang="en-IN"/>
          </a:p>
        </p:txBody>
      </p:sp>
    </p:spTree>
    <p:extLst>
      <p:ext uri="{BB962C8B-B14F-4D97-AF65-F5344CB8AC3E}">
        <p14:creationId xmlns:p14="http://schemas.microsoft.com/office/powerpoint/2010/main" val="2778821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A72DC-F873-044A-9940-8025124802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A73BD8E-E27B-925F-A475-F0330FF8C1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8C7E175-90C3-3FF9-BAE0-DB589B85D8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95CD0B-F4CF-D9A2-4465-46C4ABC9A30A}"/>
              </a:ext>
            </a:extLst>
          </p:cNvPr>
          <p:cNvSpPr>
            <a:spLocks noGrp="1"/>
          </p:cNvSpPr>
          <p:nvPr>
            <p:ph type="dt" sz="half" idx="10"/>
          </p:nvPr>
        </p:nvSpPr>
        <p:spPr/>
        <p:txBody>
          <a:bodyPr/>
          <a:lstStyle/>
          <a:p>
            <a:fld id="{45B8CB9D-276F-4C74-B3AD-50CC56787A4A}" type="datetimeFigureOut">
              <a:rPr lang="en-IN" smtClean="0"/>
              <a:t>17-10-2024</a:t>
            </a:fld>
            <a:endParaRPr lang="en-IN"/>
          </a:p>
        </p:txBody>
      </p:sp>
      <p:sp>
        <p:nvSpPr>
          <p:cNvPr id="6" name="Footer Placeholder 5">
            <a:extLst>
              <a:ext uri="{FF2B5EF4-FFF2-40B4-BE49-F238E27FC236}">
                <a16:creationId xmlns:a16="http://schemas.microsoft.com/office/drawing/2014/main" id="{B58B9B34-2858-3827-51A1-194E5E7523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BF616B-7072-9614-D419-289E6B96E31A}"/>
              </a:ext>
            </a:extLst>
          </p:cNvPr>
          <p:cNvSpPr>
            <a:spLocks noGrp="1"/>
          </p:cNvSpPr>
          <p:nvPr>
            <p:ph type="sldNum" sz="quarter" idx="12"/>
          </p:nvPr>
        </p:nvSpPr>
        <p:spPr/>
        <p:txBody>
          <a:bodyPr/>
          <a:lstStyle/>
          <a:p>
            <a:fld id="{1F4155D2-CC3C-42E2-BB04-9BB6A512C105}" type="slidenum">
              <a:rPr lang="en-IN" smtClean="0"/>
              <a:t>‹#›</a:t>
            </a:fld>
            <a:endParaRPr lang="en-IN"/>
          </a:p>
        </p:txBody>
      </p:sp>
    </p:spTree>
    <p:extLst>
      <p:ext uri="{BB962C8B-B14F-4D97-AF65-F5344CB8AC3E}">
        <p14:creationId xmlns:p14="http://schemas.microsoft.com/office/powerpoint/2010/main" val="765234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s://slidesdocs.com/background/fluid-creative-texture-business-green-simple-powerpoint-background_a219721365"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extLst>
              <a:ext uri="{837473B0-CC2E-450A-ABE3-18F120FF3D39}">
                <a1611:picAttrSrcUrl xmlns:a1611="http://schemas.microsoft.com/office/drawing/2016/11/main" r:id="rId14"/>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931884-C010-50FB-A32A-F806380268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9C95A16-56FC-B35B-F213-9520E1FEB3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647385-A1C5-7A5A-90DE-CE78CDAA24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B8CB9D-276F-4C74-B3AD-50CC56787A4A}" type="datetimeFigureOut">
              <a:rPr lang="en-IN" smtClean="0"/>
              <a:t>17-10-2024</a:t>
            </a:fld>
            <a:endParaRPr lang="en-IN"/>
          </a:p>
        </p:txBody>
      </p:sp>
      <p:sp>
        <p:nvSpPr>
          <p:cNvPr id="5" name="Footer Placeholder 4">
            <a:extLst>
              <a:ext uri="{FF2B5EF4-FFF2-40B4-BE49-F238E27FC236}">
                <a16:creationId xmlns:a16="http://schemas.microsoft.com/office/drawing/2014/main" id="{490CB754-5647-9B83-4F37-EA0FB02647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11A0C31-28DB-8475-5CFE-897A23E0B1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4155D2-CC3C-42E2-BB04-9BB6A512C105}" type="slidenum">
              <a:rPr lang="en-IN" smtClean="0"/>
              <a:t>‹#›</a:t>
            </a:fld>
            <a:endParaRPr lang="en-IN"/>
          </a:p>
        </p:txBody>
      </p:sp>
    </p:spTree>
    <p:extLst>
      <p:ext uri="{BB962C8B-B14F-4D97-AF65-F5344CB8AC3E}">
        <p14:creationId xmlns:p14="http://schemas.microsoft.com/office/powerpoint/2010/main" val="538625911"/>
      </p:ext>
    </p:extLst>
  </p:cSld>
  <p:clrMap bg1="lt1" tx1="dk1" bg2="lt2" tx2="dk2" accent1="accent1" accent2="accent2" accent3="accent3" accent4="accent4" accent5="accent5" accent6="accent6" hlink="hlink" folHlink="folHlink"/>
  <p:sldLayoutIdLst>
    <p:sldLayoutId id="2147484098" r:id="rId1"/>
    <p:sldLayoutId id="2147484099" r:id="rId2"/>
    <p:sldLayoutId id="2147484100" r:id="rId3"/>
    <p:sldLayoutId id="2147484101" r:id="rId4"/>
    <p:sldLayoutId id="2147484102" r:id="rId5"/>
    <p:sldLayoutId id="2147484103" r:id="rId6"/>
    <p:sldLayoutId id="2147484104" r:id="rId7"/>
    <p:sldLayoutId id="2147484105" r:id="rId8"/>
    <p:sldLayoutId id="2147484106" r:id="rId9"/>
    <p:sldLayoutId id="2147484107" r:id="rId10"/>
    <p:sldLayoutId id="214748410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F46C9B-6E2B-1F53-7CD1-71130A97A548}"/>
              </a:ext>
            </a:extLst>
          </p:cNvPr>
          <p:cNvSpPr>
            <a:spLocks noGrp="1"/>
          </p:cNvSpPr>
          <p:nvPr>
            <p:ph idx="1"/>
          </p:nvPr>
        </p:nvSpPr>
        <p:spPr>
          <a:xfrm>
            <a:off x="818535" y="1825624"/>
            <a:ext cx="10515600" cy="4351338"/>
          </a:xfrm>
        </p:spPr>
        <p:txBody>
          <a:bodyPr/>
          <a:lstStyle/>
          <a:p>
            <a:pPr marL="0" indent="0">
              <a:buNone/>
            </a:pPr>
            <a:r>
              <a:rPr lang="en-US" dirty="0">
                <a:solidFill>
                  <a:srgbClr val="C00000"/>
                </a:solidFill>
              </a:rPr>
              <a:t>				</a:t>
            </a:r>
            <a:r>
              <a:rPr lang="en-US" u="sng" dirty="0">
                <a:solidFill>
                  <a:srgbClr val="C00000"/>
                </a:solidFill>
              </a:rPr>
              <a:t>MINI-PROJECT REVIEW-1</a:t>
            </a:r>
          </a:p>
          <a:p>
            <a:pPr marL="0" indent="0">
              <a:buNone/>
            </a:pPr>
            <a:r>
              <a:rPr lang="en-US" dirty="0"/>
              <a:t>                         </a:t>
            </a:r>
            <a:r>
              <a:rPr lang="en-IN" dirty="0"/>
              <a:t>        </a:t>
            </a:r>
            <a:r>
              <a:rPr lang="en-IN" b="1" dirty="0"/>
              <a:t>Team Leader   </a:t>
            </a:r>
            <a:r>
              <a:rPr lang="en-IN" dirty="0"/>
              <a:t>   : 22691A05H5</a:t>
            </a:r>
          </a:p>
          <a:p>
            <a:pPr marL="0" indent="0">
              <a:buNone/>
            </a:pPr>
            <a:r>
              <a:rPr lang="en-US" dirty="0"/>
              <a:t>                                 </a:t>
            </a:r>
            <a:r>
              <a:rPr lang="en-US" b="1" dirty="0"/>
              <a:t>Team Members </a:t>
            </a:r>
            <a:r>
              <a:rPr lang="en-US" dirty="0"/>
              <a:t>: 22691A05H6</a:t>
            </a:r>
          </a:p>
          <a:p>
            <a:pPr marL="0" indent="0">
              <a:buNone/>
            </a:pPr>
            <a:r>
              <a:rPr lang="en-US" dirty="0"/>
              <a:t>				                   22691A05H7  </a:t>
            </a:r>
          </a:p>
          <a:p>
            <a:pPr marL="0" indent="0">
              <a:buNone/>
            </a:pPr>
            <a:r>
              <a:rPr lang="en-US" dirty="0"/>
              <a:t>                                                                22691A05H8</a:t>
            </a:r>
          </a:p>
          <a:p>
            <a:pPr marL="0" indent="0">
              <a:buNone/>
            </a:pPr>
            <a:r>
              <a:rPr lang="en-US" dirty="0"/>
              <a:t>                                                                22691A05H9</a:t>
            </a:r>
          </a:p>
          <a:p>
            <a:pPr marL="0" indent="0">
              <a:buNone/>
            </a:pPr>
            <a:r>
              <a:rPr lang="en-US" dirty="0"/>
              <a:t>                                                                 22691A05I0                       </a:t>
            </a:r>
          </a:p>
        </p:txBody>
      </p:sp>
      <p:pic>
        <p:nvPicPr>
          <p:cNvPr id="4" name="图片">
            <a:extLst>
              <a:ext uri="{FF2B5EF4-FFF2-40B4-BE49-F238E27FC236}">
                <a16:creationId xmlns:a16="http://schemas.microsoft.com/office/drawing/2014/main" id="{224F9EF9-98BA-D68D-AEE7-0DA32C371DBF}"/>
              </a:ext>
            </a:extLst>
          </p:cNvPr>
          <p:cNvPicPr>
            <a:picLocks noChangeAspect="1"/>
          </p:cNvPicPr>
          <p:nvPr/>
        </p:nvPicPr>
        <p:blipFill>
          <a:blip r:embed="rId2" cstate="print"/>
          <a:stretch>
            <a:fillRect/>
          </a:stretch>
        </p:blipFill>
        <p:spPr>
          <a:xfrm>
            <a:off x="2182761" y="206729"/>
            <a:ext cx="7787149" cy="1618895"/>
          </a:xfrm>
          <a:prstGeom prst="rect">
            <a:avLst/>
          </a:prstGeom>
          <a:noFill/>
          <a:ln w="12700" cap="flat" cmpd="sng">
            <a:noFill/>
            <a:prstDash val="solid"/>
            <a:miter/>
          </a:ln>
        </p:spPr>
      </p:pic>
    </p:spTree>
    <p:extLst>
      <p:ext uri="{BB962C8B-B14F-4D97-AF65-F5344CB8AC3E}">
        <p14:creationId xmlns:p14="http://schemas.microsoft.com/office/powerpoint/2010/main" val="2678575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BAF2439-6311-0994-5ADD-4F24AC377059}"/>
              </a:ext>
            </a:extLst>
          </p:cNvPr>
          <p:cNvSpPr txBox="1"/>
          <p:nvPr/>
        </p:nvSpPr>
        <p:spPr>
          <a:xfrm>
            <a:off x="216310" y="530741"/>
            <a:ext cx="5211096" cy="5262979"/>
          </a:xfrm>
          <a:prstGeom prst="rect">
            <a:avLst/>
          </a:prstGeom>
          <a:noFill/>
        </p:spPr>
        <p:txBody>
          <a:bodyPr wrap="square">
            <a:spAutoFit/>
          </a:bodyPr>
          <a:lstStyle/>
          <a:p>
            <a:r>
              <a:rPr lang="en-US" sz="2800" b="1" dirty="0">
                <a:solidFill>
                  <a:schemeClr val="accent1">
                    <a:lumMod val="75000"/>
                  </a:schemeClr>
                </a:solidFill>
              </a:rPr>
              <a:t>Conclusion:</a:t>
            </a:r>
          </a:p>
          <a:p>
            <a:endParaRPr lang="en-US" sz="2800" b="1" dirty="0"/>
          </a:p>
          <a:p>
            <a:r>
              <a:rPr lang="en-US" sz="2800" b="1" dirty="0"/>
              <a:t>Accurate Predictions</a:t>
            </a:r>
          </a:p>
          <a:p>
            <a:r>
              <a:rPr lang="en-US" sz="2800" dirty="0"/>
              <a:t>Both models achieved high accuracy in predicting air quality levels, highlighting the power of machine learning in environmental monitoring.</a:t>
            </a:r>
          </a:p>
          <a:p>
            <a:r>
              <a:rPr lang="en-US" sz="2800" b="1" dirty="0"/>
              <a:t>Diverse Applications</a:t>
            </a:r>
          </a:p>
          <a:p>
            <a:r>
              <a:rPr lang="en-US" sz="2800" dirty="0"/>
              <a:t>These insights can inform urban planning, public health initiatives, and environmental policies</a:t>
            </a:r>
            <a:r>
              <a:rPr lang="en-US" dirty="0"/>
              <a:t>.</a:t>
            </a:r>
          </a:p>
        </p:txBody>
      </p:sp>
      <p:pic>
        <p:nvPicPr>
          <p:cNvPr id="4100" name="Picture 4">
            <a:extLst>
              <a:ext uri="{FF2B5EF4-FFF2-40B4-BE49-F238E27FC236}">
                <a16:creationId xmlns:a16="http://schemas.microsoft.com/office/drawing/2014/main" id="{436AF672-BBB4-731B-A3A3-6F9A034850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1870" y="1307691"/>
            <a:ext cx="5506065"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0824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A026D97D-6CC7-7271-7A7D-0D0B605A9D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5543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44B4-779A-A030-0F8E-886CA3618C97}"/>
              </a:ext>
            </a:extLst>
          </p:cNvPr>
          <p:cNvSpPr>
            <a:spLocks noGrp="1"/>
          </p:cNvSpPr>
          <p:nvPr>
            <p:ph type="title"/>
          </p:nvPr>
        </p:nvSpPr>
        <p:spPr/>
        <p:txBody>
          <a:bodyPr/>
          <a:lstStyle/>
          <a:p>
            <a:r>
              <a:rPr lang="en-US" b="1" dirty="0"/>
              <a:t>                            </a:t>
            </a:r>
            <a:r>
              <a:rPr lang="en-US" b="1" dirty="0">
                <a:solidFill>
                  <a:srgbClr val="FF0000"/>
                </a:solidFill>
                <a:effectLst>
                  <a:outerShdw blurRad="38100" dist="38100" dir="2700000" algn="tl">
                    <a:srgbClr val="000000">
                      <a:alpha val="43137"/>
                    </a:srgbClr>
                  </a:outerShdw>
                </a:effectLst>
              </a:rPr>
              <a:t>Project Title</a:t>
            </a:r>
            <a:endParaRPr lang="en-IN" b="1" dirty="0">
              <a:solidFill>
                <a:srgbClr val="FF000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6F35BFDE-A39E-4A04-5FA2-5ADF44B2A39D}"/>
              </a:ext>
            </a:extLst>
          </p:cNvPr>
          <p:cNvSpPr>
            <a:spLocks noGrp="1"/>
          </p:cNvSpPr>
          <p:nvPr>
            <p:ph idx="1"/>
          </p:nvPr>
        </p:nvSpPr>
        <p:spPr>
          <a:solidFill>
            <a:schemeClr val="bg1"/>
          </a:solidFill>
        </p:spPr>
        <p:txBody>
          <a:bodyPr>
            <a:normAutofit/>
          </a:bodyPr>
          <a:lstStyle/>
          <a:p>
            <a:r>
              <a:rPr lang="en-US" sz="3200" dirty="0">
                <a:cs typeface="Times New Roman" panose="02020603050405020304" pitchFamily="18" charset="0"/>
              </a:rPr>
              <a:t>Predicting Air Quality Index using Machine Learning - use Linear Regressor and </a:t>
            </a:r>
            <a:r>
              <a:rPr lang="en-US" sz="3200" dirty="0" err="1">
                <a:cs typeface="Times New Roman" panose="02020603050405020304" pitchFamily="18" charset="0"/>
              </a:rPr>
              <a:t>Adaboost</a:t>
            </a:r>
            <a:r>
              <a:rPr lang="en-US" sz="3200" dirty="0">
                <a:cs typeface="Times New Roman" panose="02020603050405020304" pitchFamily="18" charset="0"/>
              </a:rPr>
              <a:t> Regressor</a:t>
            </a:r>
          </a:p>
          <a:p>
            <a:pPr marL="0" indent="0">
              <a:buNone/>
            </a:pPr>
            <a:r>
              <a:rPr lang="en-US" dirty="0"/>
              <a:t>Air pollution is a major global health concern, impacting millions of people worldwide. Predicting air quality is crucial for mitigating its impact on public health and the environment. In this presentation, we will explore the use of machine learning, specifically linear regression and AdaBoost, to predict air quality levels.</a:t>
            </a:r>
          </a:p>
          <a:p>
            <a:endParaRPr lang="en-IN"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4697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CB6A5-2665-901A-77C2-593F091ED0CC}"/>
              </a:ext>
            </a:extLst>
          </p:cNvPr>
          <p:cNvSpPr>
            <a:spLocks noGrp="1"/>
          </p:cNvSpPr>
          <p:nvPr>
            <p:ph type="title"/>
          </p:nvPr>
        </p:nvSpPr>
        <p:spPr>
          <a:xfrm>
            <a:off x="543232" y="365124"/>
            <a:ext cx="5552768" cy="1325563"/>
          </a:xfrm>
        </p:spPr>
        <p:txBody>
          <a:bodyPr>
            <a:normAutofit/>
          </a:bodyPr>
          <a:lstStyle/>
          <a:p>
            <a:r>
              <a:rPr lang="en-US" b="1" dirty="0">
                <a:solidFill>
                  <a:schemeClr val="accent1">
                    <a:lumMod val="75000"/>
                  </a:schemeClr>
                </a:solidFill>
              </a:rPr>
              <a:t>What Is the Air Quality Index?</a:t>
            </a:r>
            <a:endParaRPr lang="en-IN" b="1" dirty="0">
              <a:solidFill>
                <a:schemeClr val="accent1">
                  <a:lumMod val="75000"/>
                </a:schemeClr>
              </a:solidFill>
            </a:endParaRPr>
          </a:p>
        </p:txBody>
      </p:sp>
      <p:sp>
        <p:nvSpPr>
          <p:cNvPr id="3" name="Content Placeholder 2">
            <a:extLst>
              <a:ext uri="{FF2B5EF4-FFF2-40B4-BE49-F238E27FC236}">
                <a16:creationId xmlns:a16="http://schemas.microsoft.com/office/drawing/2014/main" id="{922BA827-B27C-0F68-8FAE-8CA1C1689F69}"/>
              </a:ext>
            </a:extLst>
          </p:cNvPr>
          <p:cNvSpPr>
            <a:spLocks noGrp="1"/>
          </p:cNvSpPr>
          <p:nvPr>
            <p:ph idx="1"/>
          </p:nvPr>
        </p:nvSpPr>
        <p:spPr>
          <a:xfrm>
            <a:off x="117988" y="1825625"/>
            <a:ext cx="6410632" cy="4351338"/>
          </a:xfrm>
        </p:spPr>
        <p:txBody>
          <a:bodyPr>
            <a:normAutofit fontScale="92500" lnSpcReduction="10000"/>
          </a:bodyPr>
          <a:lstStyle/>
          <a:p>
            <a:r>
              <a:rPr lang="en-US" dirty="0"/>
              <a:t>The Air Quality Index, or AQI, is the system used to warn the public when air pollution is dangerous. The AQI tracks ozone (smog) and particle pollution (tiny particles from smoke, power plants and factories, vehicle exhaust, and other sources), as well as four other widespread air pollutants. Newspapers, radio, television, and websites report AQI levels year-round. Keeping track of the current air quality information in your area can help you take steps to protect yourself, children, and others from unhealthy levels of air pollution.</a:t>
            </a:r>
            <a:endParaRPr lang="en-IN" dirty="0"/>
          </a:p>
        </p:txBody>
      </p:sp>
      <p:pic>
        <p:nvPicPr>
          <p:cNvPr id="5" name="Picture 4">
            <a:extLst>
              <a:ext uri="{FF2B5EF4-FFF2-40B4-BE49-F238E27FC236}">
                <a16:creationId xmlns:a16="http://schemas.microsoft.com/office/drawing/2014/main" id="{976B7983-4EFE-9D1C-9F88-BCCB8248ED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7277" y="365124"/>
            <a:ext cx="5299588" cy="5662049"/>
          </a:xfrm>
          <a:prstGeom prst="rect">
            <a:avLst/>
          </a:prstGeom>
        </p:spPr>
      </p:pic>
    </p:spTree>
    <p:extLst>
      <p:ext uri="{BB962C8B-B14F-4D97-AF65-F5344CB8AC3E}">
        <p14:creationId xmlns:p14="http://schemas.microsoft.com/office/powerpoint/2010/main" val="1536504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D1728-E1EE-4DB2-A4A8-FF6EA65E9092}"/>
              </a:ext>
            </a:extLst>
          </p:cNvPr>
          <p:cNvSpPr>
            <a:spLocks noGrp="1"/>
          </p:cNvSpPr>
          <p:nvPr>
            <p:ph type="title"/>
          </p:nvPr>
        </p:nvSpPr>
        <p:spPr>
          <a:xfrm>
            <a:off x="571018" y="196770"/>
            <a:ext cx="4475544" cy="1860630"/>
          </a:xfrm>
        </p:spPr>
        <p:txBody>
          <a:bodyPr>
            <a:noAutofit/>
          </a:bodyPr>
          <a:lstStyle/>
          <a:p>
            <a:r>
              <a:rPr lang="en-US" sz="4400" b="1" dirty="0">
                <a:solidFill>
                  <a:srgbClr val="00B050"/>
                </a:solidFill>
                <a:cs typeface="Times New Roman" panose="02020603050405020304" pitchFamily="18" charset="0"/>
              </a:rPr>
              <a:t>How Does the Air Quality Index Work?</a:t>
            </a:r>
            <a:endParaRPr lang="en-IN" sz="4400" b="1" dirty="0">
              <a:solidFill>
                <a:srgbClr val="00B050"/>
              </a:solidFill>
              <a:cs typeface="Times New Roman" panose="02020603050405020304" pitchFamily="18" charset="0"/>
            </a:endParaRPr>
          </a:p>
        </p:txBody>
      </p:sp>
      <p:pic>
        <p:nvPicPr>
          <p:cNvPr id="6" name="Content Placeholder 5">
            <a:extLst>
              <a:ext uri="{FF2B5EF4-FFF2-40B4-BE49-F238E27FC236}">
                <a16:creationId xmlns:a16="http://schemas.microsoft.com/office/drawing/2014/main" id="{A92CF878-79A6-C84F-32D1-39622EC472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32055" y="987425"/>
            <a:ext cx="3274466" cy="4873625"/>
          </a:xfrm>
        </p:spPr>
      </p:pic>
      <p:sp>
        <p:nvSpPr>
          <p:cNvPr id="4" name="Text Placeholder 3">
            <a:extLst>
              <a:ext uri="{FF2B5EF4-FFF2-40B4-BE49-F238E27FC236}">
                <a16:creationId xmlns:a16="http://schemas.microsoft.com/office/drawing/2014/main" id="{12BE2256-06A5-BD7F-BDC1-81197312FE0D}"/>
              </a:ext>
            </a:extLst>
          </p:cNvPr>
          <p:cNvSpPr>
            <a:spLocks noGrp="1"/>
          </p:cNvSpPr>
          <p:nvPr>
            <p:ph type="body" sz="half" idx="2"/>
          </p:nvPr>
        </p:nvSpPr>
        <p:spPr>
          <a:xfrm>
            <a:off x="571018" y="2173147"/>
            <a:ext cx="5301205" cy="3811588"/>
          </a:xfrm>
        </p:spPr>
        <p:txBody>
          <a:bodyPr>
            <a:normAutofit fontScale="25000" lnSpcReduction="20000"/>
          </a:bodyPr>
          <a:lstStyle/>
          <a:p>
            <a:r>
              <a:rPr lang="en-US" sz="9600" dirty="0">
                <a:cs typeface="Times New Roman" panose="02020603050405020304" pitchFamily="18" charset="0"/>
              </a:rPr>
              <a:t>Air pollution levels are measured daily and ranked on a scale of 0 for perfect air all the way up to 500 for air pollution levels that pose an immediate danger to the public. The AQI breaks air pollution levels into six categories, each of which has a name, an associated color, and advice to go along with it. AQI values at or below 100 are considered satisfactory for almost everyone. When AQI values are above 100, air quality is unhealthy. The higher the number, the more people are at risk of health harm.</a:t>
            </a:r>
            <a:endParaRPr lang="en-IN" sz="9600" dirty="0">
              <a:cs typeface="Times New Roman" panose="02020603050405020304" pitchFamily="18" charset="0"/>
            </a:endParaRPr>
          </a:p>
          <a:p>
            <a:endParaRPr lang="en-IN" dirty="0"/>
          </a:p>
        </p:txBody>
      </p:sp>
    </p:spTree>
    <p:extLst>
      <p:ext uri="{BB962C8B-B14F-4D97-AF65-F5344CB8AC3E}">
        <p14:creationId xmlns:p14="http://schemas.microsoft.com/office/powerpoint/2010/main" val="129043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465FE-953E-0A5D-CCF0-A3CD643F6612}"/>
              </a:ext>
            </a:extLst>
          </p:cNvPr>
          <p:cNvSpPr>
            <a:spLocks noGrp="1"/>
          </p:cNvSpPr>
          <p:nvPr>
            <p:ph type="title"/>
          </p:nvPr>
        </p:nvSpPr>
        <p:spPr/>
        <p:txBody>
          <a:bodyPr>
            <a:normAutofit fontScale="90000"/>
          </a:bodyPr>
          <a:lstStyle/>
          <a:p>
            <a:r>
              <a:rPr lang="en-US" b="1" dirty="0">
                <a:solidFill>
                  <a:srgbClr val="FF0000"/>
                </a:solidFill>
              </a:rPr>
              <a:t>Data Collection and Preprocessing</a:t>
            </a:r>
            <a:br>
              <a:rPr lang="en-US" b="1" dirty="0">
                <a:solidFill>
                  <a:srgbClr val="FF0000"/>
                </a:solidFill>
              </a:rPr>
            </a:br>
            <a:r>
              <a:rPr lang="en-US" b="1" dirty="0">
                <a:solidFill>
                  <a:srgbClr val="FF0000"/>
                </a:solidFill>
              </a:rPr>
              <a:t>Data Sources</a:t>
            </a:r>
            <a:br>
              <a:rPr lang="en-US" b="1" dirty="0"/>
            </a:br>
            <a:endParaRPr lang="en-IN" dirty="0"/>
          </a:p>
        </p:txBody>
      </p:sp>
      <p:sp>
        <p:nvSpPr>
          <p:cNvPr id="3" name="Content Placeholder 2">
            <a:extLst>
              <a:ext uri="{FF2B5EF4-FFF2-40B4-BE49-F238E27FC236}">
                <a16:creationId xmlns:a16="http://schemas.microsoft.com/office/drawing/2014/main" id="{6A99CF20-39A2-E3A8-ED26-64765DC557A6}"/>
              </a:ext>
            </a:extLst>
          </p:cNvPr>
          <p:cNvSpPr>
            <a:spLocks noGrp="1"/>
          </p:cNvSpPr>
          <p:nvPr>
            <p:ph idx="1"/>
          </p:nvPr>
        </p:nvSpPr>
        <p:spPr/>
        <p:txBody>
          <a:bodyPr>
            <a:normAutofit fontScale="92500" lnSpcReduction="10000"/>
          </a:bodyPr>
          <a:lstStyle/>
          <a:p>
            <a:r>
              <a:rPr lang="en-US" dirty="0"/>
              <a:t>Air quality data is gathered from various sources, including government monitoring stations, personal sensors, and satellite imagery.</a:t>
            </a:r>
          </a:p>
          <a:p>
            <a:r>
              <a:rPr lang="en-US" dirty="0"/>
              <a:t>These sources provide valuable information about pollutants, weather conditions, and geographical location.</a:t>
            </a:r>
          </a:p>
          <a:p>
            <a:r>
              <a:rPr lang="en-US" b="1" dirty="0"/>
              <a:t>Data Cleaning and Transformation</a:t>
            </a:r>
          </a:p>
          <a:p>
            <a:r>
              <a:rPr lang="en-US" dirty="0"/>
              <a:t>Preprocessing involves cleaning the data, removing missing or erroneous values, and transforming variables into a suitable format for modeling.</a:t>
            </a:r>
          </a:p>
          <a:p>
            <a:r>
              <a:rPr lang="en-US" dirty="0"/>
              <a:t>This step ensures the data is accurate, consistent, and ready for analysis.</a:t>
            </a:r>
          </a:p>
          <a:p>
            <a:pPr marL="0" indent="0">
              <a:buNone/>
            </a:pPr>
            <a:r>
              <a:rPr lang="en-US" dirty="0"/>
              <a:t>Dataset Link:</a:t>
            </a:r>
          </a:p>
          <a:p>
            <a:pPr marL="0" indent="0">
              <a:buNone/>
            </a:pPr>
            <a:r>
              <a:rPr lang="en-US" dirty="0" err="1"/>
              <a:t>kaggle</a:t>
            </a:r>
            <a:r>
              <a:rPr lang="en-US" dirty="0"/>
              <a:t> datasets download -d </a:t>
            </a:r>
            <a:r>
              <a:rPr lang="en-US" dirty="0" err="1"/>
              <a:t>rohanrao</a:t>
            </a:r>
            <a:r>
              <a:rPr lang="en-US" dirty="0"/>
              <a:t>/air-quality-data-in-</a:t>
            </a:r>
            <a:r>
              <a:rPr lang="en-US" dirty="0" err="1"/>
              <a:t>india</a:t>
            </a:r>
            <a:endParaRPr lang="en-US" dirty="0"/>
          </a:p>
          <a:p>
            <a:pPr marL="0" indent="0">
              <a:buNone/>
            </a:pPr>
            <a:endParaRPr lang="en-US" dirty="0"/>
          </a:p>
          <a:p>
            <a:endParaRPr lang="en-IN" dirty="0"/>
          </a:p>
        </p:txBody>
      </p:sp>
    </p:spTree>
    <p:extLst>
      <p:ext uri="{BB962C8B-B14F-4D97-AF65-F5344CB8AC3E}">
        <p14:creationId xmlns:p14="http://schemas.microsoft.com/office/powerpoint/2010/main" val="2917237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1B067-084C-151B-266B-0B11B351587F}"/>
              </a:ext>
            </a:extLst>
          </p:cNvPr>
          <p:cNvSpPr>
            <a:spLocks noGrp="1"/>
          </p:cNvSpPr>
          <p:nvPr>
            <p:ph type="title"/>
          </p:nvPr>
        </p:nvSpPr>
        <p:spPr/>
        <p:txBody>
          <a:bodyPr>
            <a:normAutofit/>
          </a:bodyPr>
          <a:lstStyle/>
          <a:p>
            <a:r>
              <a:rPr lang="en-US" dirty="0"/>
              <a:t>Linear Regression for AQI Prediction</a:t>
            </a:r>
            <a:br>
              <a:rPr lang="en-US" dirty="0"/>
            </a:br>
            <a:endParaRPr lang="en-IN" dirty="0"/>
          </a:p>
        </p:txBody>
      </p:sp>
      <p:pic>
        <p:nvPicPr>
          <p:cNvPr id="6" name="Content Placeholder 5">
            <a:extLst>
              <a:ext uri="{FF2B5EF4-FFF2-40B4-BE49-F238E27FC236}">
                <a16:creationId xmlns:a16="http://schemas.microsoft.com/office/drawing/2014/main" id="{C62AF778-89CE-99B3-E395-07AA44D7BE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1607847"/>
            <a:ext cx="6172200" cy="3632780"/>
          </a:xfrm>
        </p:spPr>
      </p:pic>
      <p:sp>
        <p:nvSpPr>
          <p:cNvPr id="4" name="Text Placeholder 3">
            <a:extLst>
              <a:ext uri="{FF2B5EF4-FFF2-40B4-BE49-F238E27FC236}">
                <a16:creationId xmlns:a16="http://schemas.microsoft.com/office/drawing/2014/main" id="{EEAC62F8-1B86-C777-6CB1-8616BE5B582B}"/>
              </a:ext>
            </a:extLst>
          </p:cNvPr>
          <p:cNvSpPr>
            <a:spLocks noGrp="1"/>
          </p:cNvSpPr>
          <p:nvPr>
            <p:ph type="body" sz="half" idx="2"/>
          </p:nvPr>
        </p:nvSpPr>
        <p:spPr/>
        <p:txBody>
          <a:bodyPr>
            <a:normAutofit/>
          </a:bodyPr>
          <a:lstStyle/>
          <a:p>
            <a:r>
              <a:rPr lang="en-US" sz="2000" b="1" dirty="0"/>
              <a:t>Linear Relationship</a:t>
            </a:r>
          </a:p>
          <a:p>
            <a:r>
              <a:rPr lang="en-US" sz="2000" dirty="0"/>
              <a:t>Linear regression assumes a linear relationship between the independent and dependent variables, meaning a change in one variable directly affects the other.</a:t>
            </a:r>
          </a:p>
          <a:p>
            <a:r>
              <a:rPr lang="en-US" sz="2000" b="1" dirty="0"/>
              <a:t>Air Quality Prediction</a:t>
            </a:r>
          </a:p>
          <a:p>
            <a:r>
              <a:rPr lang="en-US" sz="2000" dirty="0"/>
              <a:t>Linear regression can be used to model the relationship between air quality parameters and influencing factors, such as weather conditions or traffic volume.</a:t>
            </a:r>
          </a:p>
          <a:p>
            <a:endParaRPr lang="en-IN" dirty="0"/>
          </a:p>
        </p:txBody>
      </p:sp>
    </p:spTree>
    <p:extLst>
      <p:ext uri="{BB962C8B-B14F-4D97-AF65-F5344CB8AC3E}">
        <p14:creationId xmlns:p14="http://schemas.microsoft.com/office/powerpoint/2010/main" val="3454504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6B1E3D-F94C-F002-0355-24F34CBF0332}"/>
              </a:ext>
            </a:extLst>
          </p:cNvPr>
          <p:cNvSpPr txBox="1"/>
          <p:nvPr/>
        </p:nvSpPr>
        <p:spPr>
          <a:xfrm>
            <a:off x="3048000" y="2831294"/>
            <a:ext cx="6096000" cy="369332"/>
          </a:xfrm>
          <a:prstGeom prst="rect">
            <a:avLst/>
          </a:prstGeom>
          <a:noFill/>
        </p:spPr>
        <p:txBody>
          <a:bodyPr wrap="square">
            <a:spAutoFit/>
          </a:bodyPr>
          <a:lstStyle/>
          <a:p>
            <a:r>
              <a:rPr lang="en-US" dirty="0"/>
              <a:t>.</a:t>
            </a:r>
            <a:endParaRPr lang="en-IN" dirty="0"/>
          </a:p>
        </p:txBody>
      </p:sp>
      <p:sp>
        <p:nvSpPr>
          <p:cNvPr id="7" name="TextBox 6">
            <a:extLst>
              <a:ext uri="{FF2B5EF4-FFF2-40B4-BE49-F238E27FC236}">
                <a16:creationId xmlns:a16="http://schemas.microsoft.com/office/drawing/2014/main" id="{D1DFD7B5-36A4-3008-7C99-93538DDDD3D0}"/>
              </a:ext>
            </a:extLst>
          </p:cNvPr>
          <p:cNvSpPr txBox="1"/>
          <p:nvPr/>
        </p:nvSpPr>
        <p:spPr>
          <a:xfrm>
            <a:off x="6096000" y="1203884"/>
            <a:ext cx="5043948" cy="4401205"/>
          </a:xfrm>
          <a:prstGeom prst="rect">
            <a:avLst/>
          </a:prstGeom>
          <a:noFill/>
        </p:spPr>
        <p:txBody>
          <a:bodyPr wrap="square">
            <a:spAutoFit/>
          </a:bodyPr>
          <a:lstStyle/>
          <a:p>
            <a:r>
              <a:rPr lang="en-US" sz="2000" b="1" dirty="0"/>
              <a:t>AdaBoost Regressor Model</a:t>
            </a:r>
          </a:p>
          <a:p>
            <a:r>
              <a:rPr lang="en-US" sz="2000" b="1" dirty="0"/>
              <a:t>Base Learners</a:t>
            </a:r>
          </a:p>
          <a:p>
            <a:r>
              <a:rPr lang="en-US" sz="2000" dirty="0"/>
              <a:t>AdaBoost employs multiple base learners, typically weak learners, to make predictions.</a:t>
            </a:r>
          </a:p>
          <a:p>
            <a:endParaRPr lang="en-US" sz="2000" dirty="0"/>
          </a:p>
          <a:p>
            <a:r>
              <a:rPr lang="en-US" sz="2000" b="1" dirty="0"/>
              <a:t>Weighted Data</a:t>
            </a:r>
          </a:p>
          <a:p>
            <a:r>
              <a:rPr lang="en-US" sz="2000" dirty="0"/>
              <a:t>Data points are weighted based on the performance of previous learners, focusing on misclassified instances.</a:t>
            </a:r>
          </a:p>
          <a:p>
            <a:endParaRPr lang="en-US" sz="2000" dirty="0"/>
          </a:p>
          <a:p>
            <a:r>
              <a:rPr lang="en-US" sz="2000" b="1" dirty="0"/>
              <a:t>Ensemble Learning</a:t>
            </a:r>
          </a:p>
          <a:p>
            <a:r>
              <a:rPr lang="en-US" sz="2000" dirty="0"/>
              <a:t>The predictions of all base learners are combined through a weighted average, resulting in a more robust prediction.</a:t>
            </a:r>
          </a:p>
        </p:txBody>
      </p:sp>
      <p:sp>
        <p:nvSpPr>
          <p:cNvPr id="8" name="AutoShape 2">
            <a:extLst>
              <a:ext uri="{FF2B5EF4-FFF2-40B4-BE49-F238E27FC236}">
                <a16:creationId xmlns:a16="http://schemas.microsoft.com/office/drawing/2014/main" id="{FA203A7A-FB2E-3AB3-194B-B4F4EE3AD1E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a:extLst>
              <a:ext uri="{FF2B5EF4-FFF2-40B4-BE49-F238E27FC236}">
                <a16:creationId xmlns:a16="http://schemas.microsoft.com/office/drawing/2014/main" id="{42671D63-4754-8138-6DFA-5A930B621ACA}"/>
              </a:ext>
            </a:extLst>
          </p:cNvPr>
          <p:cNvPicPr>
            <a:picLocks noChangeAspect="1"/>
          </p:cNvPicPr>
          <p:nvPr/>
        </p:nvPicPr>
        <p:blipFill>
          <a:blip r:embed="rId2"/>
          <a:stretch>
            <a:fillRect/>
          </a:stretch>
        </p:blipFill>
        <p:spPr>
          <a:xfrm>
            <a:off x="668595" y="796413"/>
            <a:ext cx="4807973" cy="4945626"/>
          </a:xfrm>
          <a:prstGeom prst="rect">
            <a:avLst/>
          </a:prstGeom>
        </p:spPr>
      </p:pic>
    </p:spTree>
    <p:extLst>
      <p:ext uri="{BB962C8B-B14F-4D97-AF65-F5344CB8AC3E}">
        <p14:creationId xmlns:p14="http://schemas.microsoft.com/office/powerpoint/2010/main" val="1004803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1B668D-135A-AD14-8536-116919C593B6}"/>
              </a:ext>
            </a:extLst>
          </p:cNvPr>
          <p:cNvSpPr txBox="1"/>
          <p:nvPr/>
        </p:nvSpPr>
        <p:spPr>
          <a:xfrm>
            <a:off x="412955" y="428178"/>
            <a:ext cx="6302478" cy="6001643"/>
          </a:xfrm>
          <a:prstGeom prst="rect">
            <a:avLst/>
          </a:prstGeom>
          <a:noFill/>
        </p:spPr>
        <p:txBody>
          <a:bodyPr wrap="square">
            <a:spAutoFit/>
          </a:bodyPr>
          <a:lstStyle/>
          <a:p>
            <a:r>
              <a:rPr lang="en-US" sz="2400" b="1" dirty="0">
                <a:solidFill>
                  <a:srgbClr val="00B0F0"/>
                </a:solidFill>
              </a:rPr>
              <a:t>Comparison of Model Performance</a:t>
            </a:r>
          </a:p>
          <a:p>
            <a:r>
              <a:rPr lang="en-US" sz="2400" b="1" dirty="0"/>
              <a:t>R-squared</a:t>
            </a:r>
          </a:p>
          <a:p>
            <a:r>
              <a:rPr lang="en-US" sz="2400" dirty="0"/>
              <a:t>Linear regression model demonstrates a strong correlation with actual air quality data.</a:t>
            </a:r>
          </a:p>
          <a:p>
            <a:r>
              <a:rPr lang="en-US" sz="2400" b="1" dirty="0"/>
              <a:t>R-squared</a:t>
            </a:r>
          </a:p>
          <a:p>
            <a:r>
              <a:rPr lang="en-US" sz="2400" dirty="0"/>
              <a:t>AdaBoost regressor model achieves a higher correlation with actual air quality data, indicating improved accuracy.</a:t>
            </a:r>
          </a:p>
          <a:p>
            <a:r>
              <a:rPr lang="en-US" sz="2400" b="1" dirty="0"/>
              <a:t>RMSE</a:t>
            </a:r>
          </a:p>
          <a:p>
            <a:r>
              <a:rPr lang="en-US" sz="2400" dirty="0"/>
              <a:t>Linear regression model has a lower root mean squared error, signifying smaller prediction errors.</a:t>
            </a:r>
          </a:p>
          <a:p>
            <a:r>
              <a:rPr lang="en-US" sz="2400" b="1" dirty="0"/>
              <a:t>RMSE</a:t>
            </a:r>
          </a:p>
          <a:p>
            <a:r>
              <a:rPr lang="en-US" sz="2400" dirty="0"/>
              <a:t>AdaBoost regressor model achieves a lower RMSE, demonstrating a more accurate prediction of air quality levels.</a:t>
            </a:r>
          </a:p>
        </p:txBody>
      </p:sp>
      <p:pic>
        <p:nvPicPr>
          <p:cNvPr id="2050" name="Picture 2">
            <a:extLst>
              <a:ext uri="{FF2B5EF4-FFF2-40B4-BE49-F238E27FC236}">
                <a16:creationId xmlns:a16="http://schemas.microsoft.com/office/drawing/2014/main" id="{54B3929F-1465-351A-2514-C6C155080D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4026" y="629266"/>
            <a:ext cx="4395019" cy="4984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1746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0213F4-8431-06C7-AFEA-C40176383291}"/>
              </a:ext>
            </a:extLst>
          </p:cNvPr>
          <p:cNvSpPr txBox="1"/>
          <p:nvPr/>
        </p:nvSpPr>
        <p:spPr>
          <a:xfrm>
            <a:off x="5643716" y="1143000"/>
            <a:ext cx="5545394" cy="5632311"/>
          </a:xfrm>
          <a:prstGeom prst="rect">
            <a:avLst/>
          </a:prstGeom>
          <a:noFill/>
        </p:spPr>
        <p:txBody>
          <a:bodyPr wrap="square">
            <a:spAutoFit/>
          </a:bodyPr>
          <a:lstStyle/>
          <a:p>
            <a:r>
              <a:rPr lang="en-US" sz="2000" b="1" dirty="0">
                <a:solidFill>
                  <a:srgbClr val="00B0F0"/>
                </a:solidFill>
              </a:rPr>
              <a:t>Real-World Applications and Future Considerations</a:t>
            </a:r>
          </a:p>
          <a:p>
            <a:r>
              <a:rPr lang="en-US" sz="2000" b="1" dirty="0"/>
              <a:t>Urban Planning</a:t>
            </a:r>
          </a:p>
          <a:p>
            <a:r>
              <a:rPr lang="en-US" sz="2000" dirty="0"/>
              <a:t>Predicting air quality helps city planners optimize traffic flow, manage industrial emissions, and create green spaces.</a:t>
            </a:r>
          </a:p>
          <a:p>
            <a:r>
              <a:rPr lang="en-US" sz="2000" b="1" dirty="0"/>
              <a:t>Smart Agriculture</a:t>
            </a:r>
          </a:p>
          <a:p>
            <a:r>
              <a:rPr lang="en-US" sz="2000" dirty="0"/>
              <a:t>Air quality data can inform farmers about potential risks to crops, leading to better agricultural practices.</a:t>
            </a:r>
          </a:p>
          <a:p>
            <a:r>
              <a:rPr lang="en-US" sz="2000" b="1" dirty="0"/>
              <a:t>Public Health Alerts</a:t>
            </a:r>
          </a:p>
          <a:p>
            <a:r>
              <a:rPr lang="en-US" sz="2000" dirty="0"/>
              <a:t>Forecasting air quality helps issue timely alerts to vulnerable populations, enabling them to take precautions.</a:t>
            </a:r>
          </a:p>
          <a:p>
            <a:r>
              <a:rPr lang="en-US" sz="2000" dirty="0"/>
              <a:t>Future considerations include enhancing model accuracy by incorporating data from more sources, integrating sensor networks, and improving data quality.</a:t>
            </a:r>
          </a:p>
        </p:txBody>
      </p:sp>
      <p:pic>
        <p:nvPicPr>
          <p:cNvPr id="3074" name="Picture 2">
            <a:extLst>
              <a:ext uri="{FF2B5EF4-FFF2-40B4-BE49-F238E27FC236}">
                <a16:creationId xmlns:a16="http://schemas.microsoft.com/office/drawing/2014/main" id="{417AF23D-826D-B961-C3C0-7BD0BD8975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090" y="1143000"/>
            <a:ext cx="4542504"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56528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166</TotalTime>
  <Words>742</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PowerPoint Presentation</vt:lpstr>
      <vt:lpstr>                            Project Title</vt:lpstr>
      <vt:lpstr>What Is the Air Quality Index?</vt:lpstr>
      <vt:lpstr>How Does the Air Quality Index Work?</vt:lpstr>
      <vt:lpstr>Data Collection and Preprocessing Data Sources </vt:lpstr>
      <vt:lpstr>Linear Regression for AQI Prediction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 R Thrisha</dc:creator>
  <cp:lastModifiedBy>T R Thrisha</cp:lastModifiedBy>
  <cp:revision>1</cp:revision>
  <dcterms:created xsi:type="dcterms:W3CDTF">2024-10-17T11:03:38Z</dcterms:created>
  <dcterms:modified xsi:type="dcterms:W3CDTF">2024-10-17T14:09:16Z</dcterms:modified>
</cp:coreProperties>
</file>