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A39"/>
    <a:srgbClr val="6C1A00"/>
    <a:srgbClr val="FE9202"/>
    <a:srgbClr val="1D3A00"/>
    <a:srgbClr val="007033"/>
    <a:srgbClr val="E7FF01"/>
    <a:srgbClr val="5EEC3C"/>
    <a:srgbClr val="990099"/>
    <a:srgbClr val="CC0099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808225"/>
            <a:ext cx="7940660" cy="1832460"/>
          </a:xfrm>
        </p:spPr>
        <p:txBody>
          <a:bodyPr/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2019-07-14T19:33:29Z</dcterms:modified>
</cp:coreProperties>
</file>