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8"/>
  </p:handoutMasterIdLst>
  <p:sldIdLst>
    <p:sldId id="285" r:id="rId2"/>
    <p:sldId id="256" r:id="rId3"/>
    <p:sldId id="257" r:id="rId4"/>
    <p:sldId id="258" r:id="rId5"/>
    <p:sldId id="259" r:id="rId6"/>
    <p:sldId id="261" r:id="rId7"/>
    <p:sldId id="262" r:id="rId8"/>
    <p:sldId id="28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6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21CC-45FA-45D1-8124-1AB3A6666258}" type="datetimeFigureOut">
              <a:rPr lang="en-US" smtClean="0"/>
              <a:pPr/>
              <a:t>17-Aug-20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50069-2CA9-4CD3-8930-F6B360E28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9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9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21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334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44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369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130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705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285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7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3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8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6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46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8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4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37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63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76400" y="2057400"/>
            <a:ext cx="89154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1828800"/>
            <a:ext cx="8991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TIME &amp; WORK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can complete a work in 11 days while B can complete it in 22 days and C can complete the work in 33 days. A starts the work, (B &amp; C) both joined him at every second day. In how many days the work would complete?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1165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		A = 11 			B =22 		      C =33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                                             LCM(11,22,33) = 66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Efficiency          6             		    3		   		 2</a:t>
            </a:r>
          </a:p>
          <a:p>
            <a:pPr lvl="0" algn="ctr"/>
            <a:endParaRPr lang="en-US" sz="2800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2800" dirty="0" smtClean="0">
                <a:solidFill>
                  <a:prstClr val="black"/>
                </a:solidFill>
              </a:rPr>
              <a:t>A 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 1 DAY  1*6 = 6   </a:t>
            </a:r>
          </a:p>
          <a:p>
            <a:pPr lvl="0" algn="ctr"/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        A+B+C  2</a:t>
            </a:r>
            <a:r>
              <a:rPr lang="en-US" sz="2800" baseline="30000" dirty="0" smtClean="0">
                <a:solidFill>
                  <a:prstClr val="black"/>
                </a:solidFill>
                <a:sym typeface="Wingdings" pitchFamily="2" charset="2"/>
              </a:rPr>
              <a:t>ND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  DAY  1*(6+3+2) = 11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For 2 Days The Work Will Be Completed 17 Parts</a:t>
            </a:r>
          </a:p>
          <a:p>
            <a:pPr lvl="0" algn="ctr">
              <a:lnSpc>
                <a:spcPct val="150000"/>
              </a:lnSpc>
            </a:pP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Total Work Can Be Done In    (66/17)* 2= 132/17 = 7 (13/17) Days</a:t>
            </a:r>
            <a:endParaRPr lang="en-US" sz="28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and B working separately can finish a work in 8 and 12 days separately. If they work for a day alternatively, in how many days will the work be completed?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438400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Days                 A = 8			B = 12	</a:t>
            </a:r>
          </a:p>
          <a:p>
            <a:r>
              <a:rPr lang="en-US" sz="2800" dirty="0" smtClean="0"/>
              <a:t>                                LCM( 8,12) = 24</a:t>
            </a:r>
          </a:p>
          <a:p>
            <a:pPr marL="342900" indent="-342900"/>
            <a:r>
              <a:rPr lang="en-US" sz="2800" dirty="0" smtClean="0"/>
              <a:t>Efficiency            3		             	   2	</a:t>
            </a:r>
          </a:p>
          <a:p>
            <a:pPr marL="342900" indent="-342900"/>
            <a:r>
              <a:rPr lang="en-US" sz="2800" dirty="0" smtClean="0"/>
              <a:t>Alternative  A B A B A B A B…………….</a:t>
            </a:r>
          </a:p>
          <a:p>
            <a:pPr marL="342900" indent="-342900"/>
            <a:r>
              <a:rPr lang="en-US" sz="2800" dirty="0" smtClean="0"/>
              <a:t>    A,B 2days Efficiency = 3+2 =5 </a:t>
            </a:r>
          </a:p>
          <a:p>
            <a:pPr marL="342900" indent="-342900"/>
            <a:r>
              <a:rPr lang="en-US" sz="2800" dirty="0" smtClean="0"/>
              <a:t>24/5 = 4 		4*5 = 20</a:t>
            </a:r>
          </a:p>
          <a:p>
            <a:pPr marL="342900" indent="-342900"/>
            <a:r>
              <a:rPr lang="en-US" sz="2800" dirty="0" smtClean="0"/>
              <a:t>Remaining work = 24 -20 = 4</a:t>
            </a:r>
          </a:p>
          <a:p>
            <a:pPr marL="342900" indent="-342900"/>
            <a:r>
              <a:rPr lang="en-US" sz="2800" dirty="0" smtClean="0"/>
              <a:t>Next A can do 3 parts = 1day</a:t>
            </a:r>
          </a:p>
          <a:p>
            <a:pPr marL="342900" indent="-342900"/>
            <a:r>
              <a:rPr lang="en-US" sz="2800" dirty="0" smtClean="0"/>
              <a:t>Remaining 1 part work B can do in ½ day</a:t>
            </a:r>
          </a:p>
          <a:p>
            <a:pPr marL="342900" indent="-342900" algn="ctr"/>
            <a:r>
              <a:rPr lang="en-US" sz="2800" dirty="0" smtClean="0"/>
              <a:t>Total days = (4*2) + 1 + ½ = 9 ½  days</a:t>
            </a:r>
            <a:r>
              <a:rPr lang="en-US" sz="2400" dirty="0" smtClean="0"/>
              <a:t>	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 can do a piece of work in 20 days which </a:t>
            </a: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shyam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do in 30 days. They begin together but ram leaves the job 3 days before the completion of the work. Find the total number of days required to complete work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059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Ram = 20				</a:t>
            </a:r>
            <a:r>
              <a:rPr lang="en-US" sz="2800" dirty="0" err="1" smtClean="0"/>
              <a:t>shyam</a:t>
            </a:r>
            <a:r>
              <a:rPr lang="en-US" sz="2800" dirty="0" smtClean="0"/>
              <a:t> = 30</a:t>
            </a:r>
          </a:p>
          <a:p>
            <a:r>
              <a:rPr lang="en-US" sz="2800" dirty="0" smtClean="0"/>
              <a:t>    			     LCM(20,30) = 60</a:t>
            </a:r>
          </a:p>
          <a:p>
            <a:r>
              <a:rPr lang="en-US" sz="2800" dirty="0" smtClean="0"/>
              <a:t>Efficiency  	     3 					    2</a:t>
            </a:r>
          </a:p>
          <a:p>
            <a:endParaRPr lang="en-US" sz="2800" dirty="0" smtClean="0"/>
          </a:p>
          <a:p>
            <a:r>
              <a:rPr lang="en-US" sz="2800" dirty="0" smtClean="0"/>
              <a:t> Ram leaves 3 days before   </a:t>
            </a:r>
          </a:p>
          <a:p>
            <a:r>
              <a:rPr lang="en-US" sz="2800" dirty="0" smtClean="0"/>
              <a:t> 3 days </a:t>
            </a:r>
            <a:r>
              <a:rPr lang="en-US" sz="2800" dirty="0" err="1" smtClean="0"/>
              <a:t>shyam</a:t>
            </a:r>
            <a:r>
              <a:rPr lang="en-US" sz="2800" dirty="0" smtClean="0"/>
              <a:t> can do it alone so 3*2 = 6 parts</a:t>
            </a:r>
          </a:p>
          <a:p>
            <a:r>
              <a:rPr lang="en-US" sz="2800" dirty="0" smtClean="0"/>
              <a:t>Remaining work = 60 – 6 = 54</a:t>
            </a:r>
          </a:p>
          <a:p>
            <a:r>
              <a:rPr lang="en-US" sz="2800" dirty="0" smtClean="0"/>
              <a:t>The remaining work done by both of them          54/5 = 10(4/5) days </a:t>
            </a:r>
          </a:p>
          <a:p>
            <a:endParaRPr lang="en-US" sz="2800" dirty="0" smtClean="0"/>
          </a:p>
          <a:p>
            <a:r>
              <a:rPr lang="en-US" sz="2800" dirty="0" smtClean="0"/>
              <a:t>Total days = 10 (4/5) + 3 = 13 (4/5) days 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Gagan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thrice as good a worker as </a:t>
            </a: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dilip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takes 8 days less to do a piece of work than </a:t>
            </a: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dilip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takes. in how many days can </a:t>
            </a:r>
            <a:r>
              <a:rPr lang="en-IN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dilip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the work?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10896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G = 3D      </a:t>
            </a:r>
            <a:r>
              <a:rPr lang="en-US" sz="3600" dirty="0" smtClean="0">
                <a:sym typeface="Wingdings" pitchFamily="2" charset="2"/>
              </a:rPr>
              <a:t>efficiency ratio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 pitchFamily="2" charset="2"/>
              </a:rPr>
              <a:t>  G : D = 3 : 1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ym typeface="Wingdings" pitchFamily="2" charset="2"/>
              </a:rPr>
              <a:t>Days ratio  G : D = 1 :3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600" dirty="0" err="1" smtClean="0">
                <a:sym typeface="Wingdings" pitchFamily="2" charset="2"/>
              </a:rPr>
              <a:t>gagan</a:t>
            </a:r>
            <a:r>
              <a:rPr lang="en-US" sz="3600" dirty="0" smtClean="0">
                <a:sym typeface="Wingdings" pitchFamily="2" charset="2"/>
              </a:rPr>
              <a:t> can do 8days less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ym typeface="Wingdings" pitchFamily="2" charset="2"/>
              </a:rPr>
              <a:t>So 3x – x = 8     2x = 8  X=4</a:t>
            </a:r>
          </a:p>
          <a:p>
            <a:pPr algn="ctr">
              <a:lnSpc>
                <a:spcPct val="150000"/>
              </a:lnSpc>
            </a:pPr>
            <a:r>
              <a:rPr lang="en-US" sz="3600" dirty="0" err="1" smtClean="0">
                <a:sym typeface="Wingdings" pitchFamily="2" charset="2"/>
              </a:rPr>
              <a:t>Dilip</a:t>
            </a:r>
            <a:r>
              <a:rPr lang="en-US" sz="3600" dirty="0" smtClean="0">
                <a:sym typeface="Wingdings" pitchFamily="2" charset="2"/>
              </a:rPr>
              <a:t> = 3x =  3*4 = 12 days</a:t>
            </a:r>
            <a:endParaRPr lang="en-US" sz="2800" dirty="0" smtClean="0">
              <a:sym typeface="Wingdings" pitchFamily="2" charset="2"/>
            </a:endParaRPr>
          </a:p>
          <a:p>
            <a:pPr algn="ctr"/>
            <a:endParaRPr lang="en-US" sz="2400" dirty="0" smtClean="0">
              <a:sym typeface="Wingdings" pitchFamily="2" charset="2"/>
            </a:endParaRPr>
          </a:p>
          <a:p>
            <a:pPr algn="ctr"/>
            <a:endParaRPr lang="en-US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men and 8 women can do a job in 8 days ,while 4 men and 6 women can do it in 10 days. how many days will 10 women alone take to finish the job?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11658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5M + 8W = 8 Days 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5M + 8W = 1/8 </a:t>
            </a:r>
            <a:r>
              <a:rPr lang="en-US" sz="3200" dirty="0" smtClean="0">
                <a:sym typeface="Wingdings" pitchFamily="2" charset="2"/>
              </a:rPr>
              <a:t>  40M + 64W = 1 </a:t>
            </a:r>
            <a:endParaRPr lang="en-US" sz="3200" dirty="0" smtClean="0"/>
          </a:p>
          <a:p>
            <a:pPr algn="ctr"/>
            <a:r>
              <a:rPr lang="en-US" sz="3200" dirty="0" smtClean="0"/>
              <a:t>4M + 6W =  10 Days 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smtClean="0"/>
              <a:t>4M + 6W = 1/10 </a:t>
            </a:r>
            <a:r>
              <a:rPr lang="en-US" sz="3200" dirty="0" smtClean="0">
                <a:sym typeface="Wingdings" pitchFamily="2" charset="2"/>
              </a:rPr>
              <a:t> 40M + 60W = 1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By equating  </a:t>
            </a:r>
          </a:p>
          <a:p>
            <a:pPr algn="ctr"/>
            <a:r>
              <a:rPr lang="en-US" sz="3200" dirty="0" smtClean="0">
                <a:sym typeface="Wingdings" pitchFamily="2" charset="2"/>
              </a:rPr>
              <a:t>40M + 64W = 40M + 60W </a:t>
            </a:r>
          </a:p>
          <a:p>
            <a:pPr algn="ctr"/>
            <a:endParaRPr lang="en-US" sz="3200" dirty="0" smtClean="0">
              <a:sym typeface="Wingdings" pitchFamily="2" charset="2"/>
            </a:endParaRPr>
          </a:p>
          <a:p>
            <a:pPr algn="ctr"/>
            <a:r>
              <a:rPr lang="en-US" sz="3200" dirty="0" smtClean="0">
                <a:sym typeface="Wingdings" pitchFamily="2" charset="2"/>
              </a:rPr>
              <a:t>64W = 60W</a:t>
            </a:r>
          </a:p>
          <a:p>
            <a:pPr algn="ctr"/>
            <a:r>
              <a:rPr lang="en-US" sz="3200" dirty="0" smtClean="0">
                <a:sym typeface="Wingdings" pitchFamily="2" charset="2"/>
              </a:rPr>
              <a:t>NOT POSSIBLE</a:t>
            </a:r>
            <a:endParaRPr lang="en-US" sz="32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3 men or 4 women can reap a field in 43 days, how long will 7 men and 5 women take to reap it?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1135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3M = 4W = 43 Days      </a:t>
            </a:r>
          </a:p>
          <a:p>
            <a:pPr algn="ctr"/>
            <a:r>
              <a:rPr lang="en-US" sz="2800" dirty="0" smtClean="0"/>
              <a:t>W = ¾ M</a:t>
            </a:r>
          </a:p>
          <a:p>
            <a:pPr algn="ctr"/>
            <a:r>
              <a:rPr lang="en-US" sz="2800" dirty="0" smtClean="0"/>
              <a:t>7M+5W = 7M + 5 (¾ M) =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X =  12</a:t>
            </a:r>
          </a:p>
          <a:p>
            <a:pPr algn="ctr"/>
            <a:r>
              <a:rPr lang="en-US" sz="2800" dirty="0" smtClean="0"/>
              <a:t> 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0200" y="4267200"/>
            <a:ext cx="2362200" cy="87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114800"/>
            <a:ext cx="22955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3505200"/>
            <a:ext cx="609600" cy="51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certain number of men can do a work in 60 days. if there were 8 men more, it could be finished in 10 days less. how many men are there?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590800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999" y="2590800"/>
            <a:ext cx="28681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3581400"/>
            <a:ext cx="990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x * 60 = (x + 8 )*50</a:t>
            </a:r>
          </a:p>
          <a:p>
            <a:pPr algn="ctr"/>
            <a:r>
              <a:rPr lang="en-US" sz="4400" dirty="0" smtClean="0"/>
              <a:t>60x = 50x + 400</a:t>
            </a:r>
          </a:p>
          <a:p>
            <a:pPr algn="ctr"/>
            <a:r>
              <a:rPr lang="en-US" sz="4400" dirty="0" smtClean="0"/>
              <a:t>10x = 400</a:t>
            </a:r>
          </a:p>
          <a:p>
            <a:pPr algn="ctr"/>
            <a:r>
              <a:rPr lang="en-US" sz="4400" dirty="0" smtClean="0"/>
              <a:t>X= 40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1963400" cy="2362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contractor undertook to do a certain work in 80 days and employed 72 men to do it, after 20 days he found that 1/3 rd of the work has been finished. how many men should he dismiss in order that the work may be finished on the date agreed upon?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438400"/>
            <a:ext cx="11963400" cy="426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514600"/>
            <a:ext cx="16859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657600"/>
            <a:ext cx="2609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429000" y="4953000"/>
            <a:ext cx="4648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X = 48</a:t>
            </a:r>
          </a:p>
          <a:p>
            <a:pPr algn="ctr"/>
            <a:r>
              <a:rPr lang="en-US" sz="4000" dirty="0" smtClean="0"/>
              <a:t>So  72 – 48 = 24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76200"/>
            <a:ext cx="12039600" cy="2514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builder engages 25 men working 8 hours a day to build an apartment in 4 weeks .At the end of 12 days he finds that only 1/4 of the work is done. How many more men should he engage so that all the men working 10 hours a day may complete the apartment in the stipulated time?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667000"/>
            <a:ext cx="11963400" cy="403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399" y="2895600"/>
            <a:ext cx="265346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95600"/>
            <a:ext cx="54741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76600" y="4495800"/>
            <a:ext cx="4191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</a:rPr>
              <a:t>X = 45</a:t>
            </a:r>
          </a:p>
          <a:p>
            <a:pPr lvl="0" algn="ctr"/>
            <a:r>
              <a:rPr lang="en-US" sz="4000" dirty="0" smtClean="0">
                <a:solidFill>
                  <a:prstClr val="black"/>
                </a:solidFill>
              </a:rPr>
              <a:t>So  45 – 25 = 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can do a piece of work in 15 days and B in 20 days. They finished the work with the assistance of C in 5 days and got Rs.48 as their wages: find the share of each.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438401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		A = 15		   B = 20		   A+B+C = 5</a:t>
            </a:r>
          </a:p>
          <a:p>
            <a:r>
              <a:rPr lang="en-US" sz="3000" dirty="0" smtClean="0"/>
              <a:t>				LCM(15,20,5) = 60</a:t>
            </a:r>
          </a:p>
          <a:p>
            <a:r>
              <a:rPr lang="en-US" sz="3000" dirty="0" smtClean="0"/>
              <a:t>Efficiency       4				3			  12</a:t>
            </a:r>
          </a:p>
          <a:p>
            <a:pPr algn="ctr"/>
            <a:r>
              <a:rPr lang="en-US" sz="3000" dirty="0" smtClean="0"/>
              <a:t> Efficiency of C =  12 – 4 – 3 = 5</a:t>
            </a:r>
          </a:p>
          <a:p>
            <a:r>
              <a:rPr lang="en-US" sz="3000" dirty="0" smtClean="0"/>
              <a:t>Money can be distributed in Efficiency ratio A:B:C = 4:3:5</a:t>
            </a:r>
          </a:p>
          <a:p>
            <a:pPr algn="ctr"/>
            <a:r>
              <a:rPr lang="en-US" sz="3000" dirty="0" smtClean="0"/>
              <a:t> Total share </a:t>
            </a:r>
            <a:r>
              <a:rPr lang="en-US" sz="3000" dirty="0" smtClean="0">
                <a:sym typeface="Wingdings" pitchFamily="2" charset="2"/>
              </a:rPr>
              <a:t>  12x = 48  x = 4 </a:t>
            </a:r>
            <a:endParaRPr lang="en-US" sz="3000" dirty="0" smtClean="0"/>
          </a:p>
          <a:p>
            <a:pPr algn="ctr"/>
            <a:r>
              <a:rPr lang="en-US" sz="3000" dirty="0" smtClean="0"/>
              <a:t>Share of A = 4x= 4*4 = 16</a:t>
            </a:r>
          </a:p>
          <a:p>
            <a:pPr algn="ctr"/>
            <a:r>
              <a:rPr lang="en-US" sz="3000" dirty="0" smtClean="0"/>
              <a:t>Share of B = 3x = 3*4= 12</a:t>
            </a:r>
          </a:p>
          <a:p>
            <a:pPr algn="ctr"/>
            <a:r>
              <a:rPr lang="en-US" sz="3000" dirty="0" smtClean="0"/>
              <a:t> Share of C = 5x = 5*4=20    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28600"/>
            <a:ext cx="1104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 can complete a work in 10 days and B can do it in 15 days. In how many days total work will be finished if they work together?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590800"/>
            <a:ext cx="998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		  A = 10   		        	B = 15           </a:t>
            </a:r>
          </a:p>
          <a:p>
            <a:r>
              <a:rPr lang="en-US" sz="3600" dirty="0" smtClean="0"/>
              <a:t>		               LCM(10,15)=30</a:t>
            </a:r>
          </a:p>
          <a:p>
            <a:r>
              <a:rPr lang="en-US" sz="3600" dirty="0" smtClean="0"/>
              <a:t>Efficiency       3      			          	   2</a:t>
            </a:r>
          </a:p>
          <a:p>
            <a:endParaRPr lang="en-US" sz="3600" dirty="0" smtClean="0"/>
          </a:p>
          <a:p>
            <a:r>
              <a:rPr lang="en-US" sz="3600" dirty="0" smtClean="0"/>
              <a:t>                     Together  = 3 + 2 =5     </a:t>
            </a:r>
          </a:p>
          <a:p>
            <a:r>
              <a:rPr lang="en-US" sz="3600" dirty="0" smtClean="0"/>
              <a:t>	             answer = 30/5 = 6 days 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men or 6 women can finish a piece of work in 20 days. In how many days can 6 men and 11 women finish the same work?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8686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4M = 6W = 20 Days     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 = (3/2) W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6M + 11W = 6(3/2)W + 11W  = 20 W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6 * 20 = 20 * X</a:t>
            </a:r>
          </a:p>
          <a:p>
            <a:pPr algn="ctr"/>
            <a:r>
              <a:rPr lang="en-US" sz="3200" dirty="0" smtClean="0"/>
              <a:t>X = 6Days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men and 6 boys finish a piece of work in 4 days;4 men and 3 boys in 6 days. in how many days would 3 men and 6 boys finish the same work?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1097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5M + 6B = 4 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/>
              <a:t>5M + 6B = ¼    </a:t>
            </a:r>
            <a:r>
              <a:rPr lang="en-US" sz="2600" dirty="0" smtClean="0">
                <a:sym typeface="Wingdings" pitchFamily="2" charset="2"/>
              </a:rPr>
              <a:t>   20M + 24B = 1</a:t>
            </a:r>
          </a:p>
          <a:p>
            <a:pPr algn="ctr"/>
            <a:r>
              <a:rPr lang="en-US" sz="2600" dirty="0" smtClean="0">
                <a:sym typeface="Wingdings" pitchFamily="2" charset="2"/>
              </a:rPr>
              <a:t>4M + 3B = 6   4M + 3B = 1/6     24M + 18B= 1</a:t>
            </a:r>
          </a:p>
          <a:p>
            <a:pPr algn="ctr"/>
            <a:endParaRPr lang="en-US" sz="2600" dirty="0" smtClean="0">
              <a:sym typeface="Wingdings" pitchFamily="2" charset="2"/>
            </a:endParaRPr>
          </a:p>
          <a:p>
            <a:pPr algn="ctr"/>
            <a:r>
              <a:rPr lang="en-US" sz="2600" dirty="0" smtClean="0">
                <a:sym typeface="Wingdings" pitchFamily="2" charset="2"/>
              </a:rPr>
              <a:t>20M + 24B = 24M + 18B   6B = 4M   B= 2/3 M</a:t>
            </a:r>
          </a:p>
          <a:p>
            <a:pPr algn="ctr"/>
            <a:endParaRPr lang="en-US" sz="2600" dirty="0" smtClean="0">
              <a:sym typeface="Wingdings" pitchFamily="2" charset="2"/>
            </a:endParaRPr>
          </a:p>
          <a:p>
            <a:pPr algn="ctr"/>
            <a:r>
              <a:rPr lang="en-US" sz="2600" dirty="0" smtClean="0">
                <a:sym typeface="Wingdings" pitchFamily="2" charset="2"/>
              </a:rPr>
              <a:t>4M + 3B = 6   4M+3*(2/3)M = 6   6M = 6</a:t>
            </a:r>
          </a:p>
          <a:p>
            <a:pPr algn="ctr"/>
            <a:endParaRPr lang="en-US" sz="2600" dirty="0" smtClean="0">
              <a:sym typeface="Wingdings" pitchFamily="2" charset="2"/>
            </a:endParaRPr>
          </a:p>
          <a:p>
            <a:pPr algn="ctr"/>
            <a:r>
              <a:rPr lang="en-US" sz="2600" dirty="0" smtClean="0">
                <a:sym typeface="Wingdings" pitchFamily="2" charset="2"/>
              </a:rPr>
              <a:t>3M + 6B = 3M + 6 *(2/3)M = 7M</a:t>
            </a:r>
          </a:p>
          <a:p>
            <a:pPr algn="ctr"/>
            <a:endParaRPr lang="en-US" sz="2600" dirty="0" smtClean="0">
              <a:sym typeface="Wingdings" pitchFamily="2" charset="2"/>
            </a:endParaRPr>
          </a:p>
          <a:p>
            <a:pPr algn="ctr"/>
            <a:r>
              <a:rPr lang="en-US" sz="2600" dirty="0" smtClean="0">
                <a:sym typeface="Wingdings" pitchFamily="2" charset="2"/>
              </a:rPr>
              <a:t>6 * 6 = 7 *x      x = 5(1/7)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is 30% more efficient than B and together they can complete a work in 39 days. In how many days A alone can complete the work?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1143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Let  A =100%     B= 130%</a:t>
            </a:r>
          </a:p>
          <a:p>
            <a:pPr algn="ctr"/>
            <a:r>
              <a:rPr lang="en-US" sz="4000" dirty="0" smtClean="0"/>
              <a:t>Ratio of efficiency   A : B = 10 : 13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(A + B) = 26 parts = 39 Days</a:t>
            </a:r>
          </a:p>
          <a:p>
            <a:pPr algn="ctr"/>
            <a:r>
              <a:rPr lang="en-US" sz="4000" dirty="0" smtClean="0"/>
              <a:t>     A alone 13 parts/day</a:t>
            </a:r>
          </a:p>
          <a:p>
            <a:pPr algn="ctr"/>
            <a:r>
              <a:rPr lang="en-US" sz="4000" dirty="0" smtClean="0"/>
              <a:t>   26*39 = 13*x   </a:t>
            </a:r>
            <a:r>
              <a:rPr lang="en-US" sz="4000" dirty="0" smtClean="0">
                <a:sym typeface="Wingdings" pitchFamily="2" charset="2"/>
              </a:rPr>
              <a:t>    x = 78 days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is 50% more efficient than B ,is 25% less efficient than C. if C alone can complete the work in 30 days . In how many days A &amp; B can complete the work?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11125200" cy="332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Let  	C = 100 		   A = 75   	 B = 50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Efficiency ratio A:B:C = 3:2:4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  4*30 = 5*x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X = 24</a:t>
            </a:r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50% more efficient than B. C does ½ of the work done by A &amp; B together. If c alone does the work in 40 days. In how many days they can complete the work working together?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1112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Let  	B = 100 		   A = 150   	 C = 250/2 =125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Efficiency ratio A:B:C = 6:4:5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  5*40 = 15*x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X = 40/3 = 13(1/3)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does half as much work as B in ¾th  of the time , If together they take 18 days to complete the work . In how many days can B complete the work –working alone?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11277600" cy="303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/>
              <a:t> A = ½ B  </a:t>
            </a:r>
            <a:r>
              <a:rPr lang="en-US" sz="4400" dirty="0" smtClean="0">
                <a:sym typeface="Wingdings" pitchFamily="2" charset="2"/>
              </a:rPr>
              <a:t>   ¾ A = ½ B     A:B = 2:3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ym typeface="Wingdings" pitchFamily="2" charset="2"/>
              </a:rPr>
              <a:t>    5*18 = 3*x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ym typeface="Wingdings" pitchFamily="2" charset="2"/>
              </a:rPr>
              <a:t>     x = 30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does 1/3rd as much work as B in 4/7th of time , if together they take 21 days to complete the work . In how many days can A complete the work?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590800"/>
            <a:ext cx="11125200" cy="368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/>
              <a:t>A = 1/3 B </a:t>
            </a:r>
            <a:r>
              <a:rPr lang="en-US" sz="4000" dirty="0" smtClean="0">
                <a:sym typeface="Wingdings" pitchFamily="2" charset="2"/>
              </a:rPr>
              <a:t> 4/7 A = 1/3 B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ym typeface="Wingdings" pitchFamily="2" charset="2"/>
              </a:rPr>
              <a:t>A : B = 7 : 12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ym typeface="Wingdings" pitchFamily="2" charset="2"/>
              </a:rPr>
              <a:t>19*21 = 7 *x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ym typeface="Wingdings" pitchFamily="2" charset="2"/>
              </a:rPr>
              <a:t>x = 57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B and C can complete a work in 10, 12, 15 days respectively. In how many days total work will be finished if they work together?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514600"/>
            <a:ext cx="10134600" cy="435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		A = 10  		 B = 12		 C = 15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        		        LCM(10,12,15)=60	    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Efficiency       6		            5			     4		       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             Together  = 6 + 5 + 4 =15     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            answer = 60/15 = 4  days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228600"/>
            <a:ext cx="11963400" cy="1905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and Q can complete a work in 6 days. P will finish the work in 10 days. In how many days Q alone can complete the total work?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667000"/>
            <a:ext cx="10287000" cy="415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		P + Q =  6 	    		P =10       		                               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   				 LCM(6,10)=30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Efficiency    5		                        3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                    Q Efficiency  = (P+Q) - P = 5-3=2   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	                answer = 30/2 = 15days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152400"/>
            <a:ext cx="11963400" cy="19812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 and C </a:t>
            </a:r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complete a work in 12 days. B and C can do it in 15 days. In how many days A alone can complete 14.28% of the total work?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1120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Days       A +B+ C = 12 				B+C = 15</a:t>
            </a:r>
          </a:p>
          <a:p>
            <a:r>
              <a:rPr lang="en-US" sz="3200" dirty="0" smtClean="0"/>
              <a:t>                              LCM( 12,15 ) = 60</a:t>
            </a:r>
          </a:p>
          <a:p>
            <a:pPr marL="342900" indent="-342900"/>
            <a:r>
              <a:rPr lang="en-US" sz="3200" dirty="0" smtClean="0"/>
              <a:t>Efficiency      5  		                                       4</a:t>
            </a:r>
          </a:p>
          <a:p>
            <a:pPr marL="342900" indent="-342900"/>
            <a:endParaRPr lang="en-US" sz="3200" dirty="0" smtClean="0"/>
          </a:p>
          <a:p>
            <a:pPr marL="342900" indent="-342900" algn="ctr"/>
            <a:r>
              <a:rPr lang="en-US" sz="3200" dirty="0" smtClean="0"/>
              <a:t>A’S Efficiency = (A +B+ C ) – (B+C)= 5-4=1</a:t>
            </a:r>
          </a:p>
          <a:p>
            <a:pPr marL="342900" indent="-342900"/>
            <a:endParaRPr lang="en-US" sz="3200" dirty="0" smtClean="0"/>
          </a:p>
          <a:p>
            <a:pPr marL="342900" indent="-342900"/>
            <a:r>
              <a:rPr lang="en-US" sz="3200" dirty="0" smtClean="0"/>
              <a:t>A can 14.28% of work = (60/1)*14.28% = 60* (1/7) = 8(4/7)</a:t>
            </a:r>
          </a:p>
          <a:p>
            <a:pPr marL="342900" indent="-342900"/>
            <a:endParaRPr lang="en-US" sz="3200" dirty="0" smtClean="0"/>
          </a:p>
          <a:p>
            <a:pPr marL="342900" indent="-342900"/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 and B can do a piece of work in 8 days, B and C in 12 days, and C and A in 16 days, In how many days will C finish it when working alone?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362200"/>
            <a:ext cx="10820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Days            A +B = 8		B+C = 12		C+A = 16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                    		 LCM( 8,12,16 ) = 48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dirty="0" smtClean="0"/>
              <a:t>Efficiency           6		                4			       3</a:t>
            </a:r>
          </a:p>
          <a:p>
            <a:pPr marL="342900" indent="-342900"/>
            <a:endParaRPr lang="en-US" sz="2800" dirty="0" smtClean="0"/>
          </a:p>
          <a:p>
            <a:pPr marL="342900" indent="-342900" algn="ctr"/>
            <a:r>
              <a:rPr lang="en-US" sz="2800" dirty="0" smtClean="0"/>
              <a:t>		2(A+B+C) = 13   </a:t>
            </a:r>
            <a:r>
              <a:rPr lang="en-US" sz="2800" dirty="0" smtClean="0">
                <a:sym typeface="Wingdings" pitchFamily="2" charset="2"/>
              </a:rPr>
              <a:t>     </a:t>
            </a:r>
            <a:r>
              <a:rPr lang="en-US" sz="2800" dirty="0" smtClean="0"/>
              <a:t>A+B+C = 6.5</a:t>
            </a:r>
          </a:p>
          <a:p>
            <a:pPr marL="342900" indent="-342900" algn="ctr"/>
            <a:r>
              <a:rPr lang="en-US" sz="2800" dirty="0" smtClean="0"/>
              <a:t>        C Efficiency = (A+B+C) – (A +B) = 6.5 – 6 = 0.5</a:t>
            </a:r>
          </a:p>
          <a:p>
            <a:pPr marL="342900" indent="-342900" algn="ctr"/>
            <a:r>
              <a:rPr lang="en-US" sz="2800" dirty="0" smtClean="0"/>
              <a:t>  </a:t>
            </a:r>
          </a:p>
          <a:p>
            <a:pPr marL="342900" indent="-342900" algn="ctr"/>
            <a:r>
              <a:rPr lang="en-US" sz="2800" dirty="0" smtClean="0"/>
              <a:t>           C Alone = 48/0.5 = 96 days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and B can do a piece of work in 15 days ,B and C in 20 days, and C and A in 25 days. In how many days will they finish it together?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10668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Days            A +B = 15		B+C = 20		C+A = 25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                    		 LCM( 15,20,25 ) = 300</a:t>
            </a:r>
          </a:p>
          <a:p>
            <a:pPr marL="342900" indent="-342900">
              <a:lnSpc>
                <a:spcPct val="150000"/>
              </a:lnSpc>
            </a:pPr>
            <a:r>
              <a:rPr lang="en-US" sz="2800" dirty="0" smtClean="0"/>
              <a:t>Efficiency           20		     15			      12</a:t>
            </a:r>
          </a:p>
          <a:p>
            <a:pPr marL="342900" indent="-342900"/>
            <a:endParaRPr lang="en-US" sz="2800" dirty="0" smtClean="0"/>
          </a:p>
          <a:p>
            <a:pPr marL="342900" indent="-342900" algn="ctr"/>
            <a:r>
              <a:rPr lang="en-US" sz="2800" dirty="0" smtClean="0"/>
              <a:t>		2(A+B+C) = 47   </a:t>
            </a:r>
            <a:r>
              <a:rPr lang="en-US" sz="2800" dirty="0" smtClean="0">
                <a:sym typeface="Wingdings" pitchFamily="2" charset="2"/>
              </a:rPr>
              <a:t>     </a:t>
            </a:r>
            <a:r>
              <a:rPr lang="en-US" sz="2800" dirty="0" smtClean="0"/>
              <a:t>A+B+C = 47/2</a:t>
            </a:r>
          </a:p>
          <a:p>
            <a:pPr marL="342900" indent="-342900" algn="ctr"/>
            <a:r>
              <a:rPr lang="en-US" sz="2800" dirty="0" smtClean="0"/>
              <a:t>  </a:t>
            </a:r>
          </a:p>
          <a:p>
            <a:pPr marL="342900" indent="-342900" algn="ctr"/>
            <a:r>
              <a:rPr lang="en-US" sz="2800" dirty="0" smtClean="0"/>
              <a:t>           together = 300/(47/2) = 600/47 = 12 (36/47)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can do a work in 20 days and B can do the same in 25 days. They both start together. after 5 days B leaves the work. In how many more days will the work be finished?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A = 20  			B = 25</a:t>
            </a:r>
          </a:p>
          <a:p>
            <a:r>
              <a:rPr lang="en-US" sz="3200" dirty="0" smtClean="0"/>
              <a:t>                                LCM(20,25) = 100</a:t>
            </a:r>
          </a:p>
          <a:p>
            <a:r>
              <a:rPr lang="en-US" sz="3200" dirty="0" smtClean="0"/>
              <a:t>Efficiency             5			                   4</a:t>
            </a:r>
          </a:p>
          <a:p>
            <a:endParaRPr lang="en-US" sz="3200" dirty="0" smtClean="0"/>
          </a:p>
          <a:p>
            <a:pPr algn="ctr"/>
            <a:r>
              <a:rPr lang="en-US" sz="3200" dirty="0" smtClean="0"/>
              <a:t>Both started    (A + B)  5 Days   </a:t>
            </a:r>
            <a:r>
              <a:rPr lang="en-US" sz="3200" dirty="0" smtClean="0">
                <a:sym typeface="Wingdings" pitchFamily="2" charset="2"/>
              </a:rPr>
              <a:t> 5*(5+4) = 45</a:t>
            </a:r>
          </a:p>
          <a:p>
            <a:pPr algn="ctr"/>
            <a:r>
              <a:rPr lang="en-US" sz="3200" dirty="0" smtClean="0">
                <a:sym typeface="Wingdings" pitchFamily="2" charset="2"/>
              </a:rPr>
              <a:t>Remaining Work = 100 – 45 = 55</a:t>
            </a:r>
          </a:p>
          <a:p>
            <a:pPr algn="ctr"/>
            <a:endParaRPr lang="en-US" sz="3200" dirty="0" smtClean="0">
              <a:sym typeface="Wingdings" pitchFamily="2" charset="2"/>
            </a:endParaRPr>
          </a:p>
          <a:p>
            <a:pPr algn="ctr"/>
            <a:r>
              <a:rPr lang="en-US" sz="3200" dirty="0" smtClean="0">
                <a:sym typeface="Wingdings" pitchFamily="2" charset="2"/>
              </a:rPr>
              <a:t>B Leaves  So A = 55/ 5 = 11 Days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76200"/>
            <a:ext cx="11963400" cy="2133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can complete a work in 20 days while B can complete it in 30 days and C can complete work in 60 days. A work continuously while as every third day A is assisted by (B &amp; C). In how many days the work would complete? 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2362200"/>
            <a:ext cx="11963400" cy="4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66700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              A = 20 			B =30 		      C =60</a:t>
            </a:r>
          </a:p>
          <a:p>
            <a:r>
              <a:rPr lang="en-US" sz="2800" dirty="0" smtClean="0"/>
              <a:t>                                             LCM(20,30,60) = 60</a:t>
            </a:r>
          </a:p>
          <a:p>
            <a:r>
              <a:rPr lang="en-US" sz="2800" dirty="0" smtClean="0"/>
              <a:t>Efficiency           3             		    2		   		1</a:t>
            </a:r>
          </a:p>
          <a:p>
            <a:endParaRPr lang="en-US" sz="2800" dirty="0" smtClean="0"/>
          </a:p>
          <a:p>
            <a:r>
              <a:rPr lang="en-US" sz="2800" dirty="0" smtClean="0"/>
              <a:t>	A </a:t>
            </a:r>
            <a:r>
              <a:rPr lang="en-US" sz="2800" dirty="0" smtClean="0">
                <a:sym typeface="Wingdings" pitchFamily="2" charset="2"/>
              </a:rPr>
              <a:t> 2 DAYS  2*3 = 6</a:t>
            </a:r>
          </a:p>
          <a:p>
            <a:r>
              <a:rPr lang="en-US" sz="2800" dirty="0" smtClean="0">
                <a:sym typeface="Wingdings" pitchFamily="2" charset="2"/>
              </a:rPr>
              <a:t>A+B+C  3</a:t>
            </a:r>
            <a:r>
              <a:rPr lang="en-US" sz="2800" baseline="30000" dirty="0" smtClean="0">
                <a:sym typeface="Wingdings" pitchFamily="2" charset="2"/>
              </a:rPr>
              <a:t>RD</a:t>
            </a:r>
            <a:r>
              <a:rPr lang="en-US" sz="2800" dirty="0" smtClean="0">
                <a:sym typeface="Wingdings" pitchFamily="2" charset="2"/>
              </a:rPr>
              <a:t> DAY  1*6 = 6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itchFamily="2" charset="2"/>
              </a:rPr>
              <a:t>For 3 Days The Work Will Be Completed 12 Parts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itchFamily="2" charset="2"/>
              </a:rPr>
              <a:t>Total Work Can Be Done In    (60/12)* 3= 15 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6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1388</Words>
  <Application>Microsoft Office PowerPoint</Application>
  <PresentationFormat>Custom</PresentationFormat>
  <Paragraphs>195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Lakshmi</dc:creator>
  <cp:lastModifiedBy>acer</cp:lastModifiedBy>
  <cp:revision>107</cp:revision>
  <dcterms:created xsi:type="dcterms:W3CDTF">2020-05-09T12:10:02Z</dcterms:created>
  <dcterms:modified xsi:type="dcterms:W3CDTF">2020-08-17T04:00:43Z</dcterms:modified>
</cp:coreProperties>
</file>