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23"/>
  </p:handoutMasterIdLst>
  <p:sldIdLst>
    <p:sldId id="285" r:id="rId2"/>
    <p:sldId id="332" r:id="rId3"/>
    <p:sldId id="333" r:id="rId4"/>
    <p:sldId id="349" r:id="rId5"/>
    <p:sldId id="350" r:id="rId6"/>
    <p:sldId id="348" r:id="rId7"/>
    <p:sldId id="346" r:id="rId8"/>
    <p:sldId id="347" r:id="rId9"/>
    <p:sldId id="345" r:id="rId10"/>
    <p:sldId id="344" r:id="rId11"/>
    <p:sldId id="343" r:id="rId12"/>
    <p:sldId id="342" r:id="rId13"/>
    <p:sldId id="339" r:id="rId14"/>
    <p:sldId id="340" r:id="rId15"/>
    <p:sldId id="338" r:id="rId16"/>
    <p:sldId id="336" r:id="rId17"/>
    <p:sldId id="337" r:id="rId18"/>
    <p:sldId id="335" r:id="rId19"/>
    <p:sldId id="351" r:id="rId20"/>
    <p:sldId id="352" r:id="rId21"/>
    <p:sldId id="35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76" y="-10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AF21CC-45FA-45D1-8124-1AB3A6666258}" type="datetimeFigureOut">
              <a:rPr lang="en-US" smtClean="0"/>
              <a:pPr/>
              <a:t>04-Sep-20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650069-2CA9-4CD3-8930-F6B360E285C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48197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01890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442215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563344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85444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709369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521300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51705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978285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pPr/>
              <a:t>04-Sep-20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83173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47635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393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38087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71658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84046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73871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127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04-Sep-20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31379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04-Sep-20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2163898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ounded Rectangle 4"/>
          <p:cNvSpPr/>
          <p:nvPr/>
        </p:nvSpPr>
        <p:spPr>
          <a:xfrm>
            <a:off x="1676400" y="2057400"/>
            <a:ext cx="8915400" cy="1447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00200" y="1981200"/>
            <a:ext cx="8991600" cy="1446550"/>
          </a:xfrm>
          <a:prstGeom prst="rect">
            <a:avLst/>
          </a:prstGeom>
          <a:noFill/>
        </p:spPr>
        <p:txBody>
          <a:bodyPr wrap="square" rtlCol="0">
            <a:spAutoFit/>
          </a:bodyPr>
          <a:lstStyle/>
          <a:p>
            <a:pPr algn="ctr"/>
            <a:r>
              <a:rPr lang="en-US" sz="8800" dirty="0" smtClean="0"/>
              <a:t>PIPES &amp; CISTERNS</a:t>
            </a:r>
            <a:endParaRPr lang="en-US" sz="8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514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0"/>
            <a:ext cx="11506200" cy="2554545"/>
          </a:xfrm>
          <a:prstGeom prst="rect">
            <a:avLst/>
          </a:prstGeom>
          <a:noFill/>
        </p:spPr>
        <p:txBody>
          <a:bodyPr wrap="square" rtlCol="0">
            <a:spAutoFit/>
          </a:bodyPr>
          <a:lstStyle/>
          <a:p>
            <a:pPr lvl="0" algn="ctr"/>
            <a:r>
              <a:rPr lang="en-IN" sz="3200" dirty="0" smtClean="0">
                <a:latin typeface="Times New Roman" pitchFamily="18" charset="0"/>
                <a:cs typeface="Times New Roman" pitchFamily="18" charset="0"/>
              </a:rPr>
              <a:t>Tap A can fills a tank in 20 minutes, B in 25 hours </a:t>
            </a:r>
            <a:r>
              <a:rPr lang="en-IN" sz="3200" dirty="0" smtClean="0">
                <a:latin typeface="Times New Roman" pitchFamily="18" charset="0"/>
                <a:cs typeface="Times New Roman" pitchFamily="18" charset="0"/>
              </a:rPr>
              <a:t>but </a:t>
            </a:r>
            <a:r>
              <a:rPr lang="en-IN" sz="3200" dirty="0" smtClean="0">
                <a:latin typeface="Times New Roman" pitchFamily="18" charset="0"/>
                <a:cs typeface="Times New Roman" pitchFamily="18" charset="0"/>
              </a:rPr>
              <a:t>tap C can empty a full tank in 30 hours. Starting with A followed by B and C each tap opens alternatively for one hour period till the tank gets filled up completely. In how many hours the tank will be filled up completely?</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0" y="0"/>
            <a:ext cx="11963400" cy="16764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304800"/>
            <a:ext cx="11430000" cy="1107996"/>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If one pipe A can fill a tank in 20 minutes then 5 pipes each of 20% efficiency of A, can fill the tank in</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133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228600"/>
            <a:ext cx="115062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A cistern has a leak which would empty it in 8 hours. a tap is turned on which admits 6 litters a minutes into the cistern ,and it is now empties in 12 hours .how many litters does the cistern hold?</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2098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228600"/>
            <a:ext cx="11582400" cy="2123658"/>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Two taps can separately fill a cistern in 10 minutes and 15 minutes respectively and when the waste pipe is open, they can together fill it in 18 minutes. The waste pipe can empty the full cistern in -----minutes.</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0574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152400"/>
            <a:ext cx="11506200" cy="2123658"/>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A tank can be filled by one tap in 20 minutes. and by  another in 25 minutes. both the taps are kept open for 5 minutes and then the second is turned off. In how many minutes more will the tank be completely filled?</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2098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304800"/>
            <a:ext cx="116586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A cistern is normally filled in 8 hours but takes two hours longer to fill because of a leak in its bottom. If the cistern is full, the leak will empty it in----- hrs.</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2098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304800"/>
            <a:ext cx="116586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Two pipes X and Y can fill a cistern in 24 min and 32 min .if both the pipes are opened together. Then after how much time should Y be closed so that the tank is full in 18 minutes?</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0574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6" name="TextBox 5"/>
          <p:cNvSpPr txBox="1"/>
          <p:nvPr/>
        </p:nvSpPr>
        <p:spPr>
          <a:xfrm>
            <a:off x="228600" y="0"/>
            <a:ext cx="11582400" cy="2123658"/>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A leak in the bottom of a tank can empty the full tank in 6 hours. An inlet pipe fills water at the rate of 4 litters per minutes. when the tank is full, the inlet opened and due to the leak the tank is emptied in 8 hours. the capacity of the tank is -----litters.</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2098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0"/>
            <a:ext cx="11506200" cy="2123658"/>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A pipe can fill a tank in 15 minutes and another one in 10 minutes. A third pipe can empty the tank in 5 minutes. The first two pipes are kept open for 4 minutes in the beginning and then the third pipe is also opened. Now in what time will the tank be emptied?</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2098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152400"/>
            <a:ext cx="11506200" cy="2123658"/>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A cistern has three pipes, A, B and C. the pipes A and B can fill it in 5 and 6 hours respectively and C can empty it in 2 hours. If the pipes A, B and C are opened in order at 2, 3 and 4 p.m. respectively, when will the cistern be empty?</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3622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0"/>
            <a:ext cx="11582400" cy="2885405"/>
          </a:xfrm>
          <a:prstGeom prst="rect">
            <a:avLst/>
          </a:prstGeom>
          <a:noFill/>
        </p:spPr>
        <p:txBody>
          <a:bodyPr wrap="square" rtlCol="0">
            <a:spAutoFit/>
          </a:bodyPr>
          <a:lstStyle/>
          <a:p>
            <a:pPr lvl="0" algn="ctr">
              <a:lnSpc>
                <a:spcPct val="110000"/>
              </a:lnSpc>
              <a:buNone/>
            </a:pPr>
            <a:r>
              <a:rPr lang="en-IN" sz="3300" dirty="0" smtClean="0">
                <a:latin typeface="Times New Roman" pitchFamily="18" charset="0"/>
                <a:cs typeface="Times New Roman" pitchFamily="18" charset="0"/>
              </a:rPr>
              <a:t>A cistern can be filled by two pipes A and B in 4 hours and 6 hours respectively. when full, the tank can be emptied by a third price C in 8 hours. if all the taps be turned on at the same time, the cistern will be full in </a:t>
            </a:r>
          </a:p>
          <a:p>
            <a:pPr lvl="0" algn="ctr">
              <a:lnSpc>
                <a:spcPct val="110000"/>
              </a:lnSpc>
              <a:buNone/>
            </a:pPr>
            <a:r>
              <a:rPr lang="en-IN" sz="33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2098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304800"/>
            <a:ext cx="115062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Two pipes P and Q would fill a cistern in 24 and 32 minutes, respectively. Both pipes are kept open. When should the first pipe be turned off so that the cistern may be just filled in 16 minutes?</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5" name="Rounded Rectangle 4"/>
          <p:cNvSpPr/>
          <p:nvPr/>
        </p:nvSpPr>
        <p:spPr>
          <a:xfrm>
            <a:off x="1676400" y="2057400"/>
            <a:ext cx="8915400" cy="1447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00200" y="1981200"/>
            <a:ext cx="8991600" cy="1446550"/>
          </a:xfrm>
          <a:prstGeom prst="rect">
            <a:avLst/>
          </a:prstGeom>
          <a:noFill/>
        </p:spPr>
        <p:txBody>
          <a:bodyPr wrap="square" rtlCol="0">
            <a:spAutoFit/>
          </a:bodyPr>
          <a:lstStyle/>
          <a:p>
            <a:pPr algn="ctr"/>
            <a:r>
              <a:rPr lang="en-US" sz="8800" dirty="0" smtClean="0"/>
              <a:t>THANK YOU</a:t>
            </a:r>
            <a:endParaRPr lang="en-US" sz="8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3622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228600"/>
            <a:ext cx="11582400" cy="3231654"/>
          </a:xfrm>
          <a:prstGeom prst="rect">
            <a:avLst/>
          </a:prstGeom>
          <a:noFill/>
        </p:spPr>
        <p:txBody>
          <a:bodyPr wrap="square" rtlCol="0">
            <a:spAutoFit/>
          </a:bodyPr>
          <a:lstStyle/>
          <a:p>
            <a:pPr lvl="0" algn="ctr">
              <a:lnSpc>
                <a:spcPct val="110000"/>
              </a:lnSpc>
              <a:buNone/>
            </a:pPr>
            <a:r>
              <a:rPr lang="en-IN" sz="3300" dirty="0" smtClean="0">
                <a:latin typeface="Times New Roman" pitchFamily="18" charset="0"/>
                <a:cs typeface="Times New Roman" pitchFamily="18" charset="0"/>
              </a:rPr>
              <a:t>A tank is filled by a pipe a in 32 minutes and pipe B in 36 minutes. when full, it can be emptied by a pipe C in 20 minutes. if all the three pipes are opened simultaneously, half of the tank will be filled in-------------- minutes</a:t>
            </a:r>
            <a:r>
              <a:rPr lang="en-IN" sz="2800" dirty="0" smtClean="0">
                <a:solidFill>
                  <a:srgbClr val="FF0000"/>
                </a:solidFill>
                <a:latin typeface="Times New Roman" pitchFamily="18" charset="0"/>
                <a:cs typeface="Times New Roman" pitchFamily="18" charset="0"/>
              </a:rPr>
              <a:t>.</a:t>
            </a:r>
          </a:p>
          <a:p>
            <a:pPr lvl="0" algn="ctr">
              <a:lnSpc>
                <a:spcPct val="110000"/>
              </a:lnSpc>
              <a:buNone/>
            </a:pPr>
            <a:r>
              <a:rPr lang="en-IN" sz="2800" dirty="0" smtClean="0">
                <a:solidFill>
                  <a:srgbClr val="FF000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 </a:t>
            </a:r>
          </a:p>
          <a:p>
            <a:pPr algn="ctr"/>
            <a:endParaRPr lang="en-US" sz="2800" dirty="0"/>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0" y="0"/>
            <a:ext cx="11963400" cy="2133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304800"/>
            <a:ext cx="116586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If two pipes function simultaneously. the reservoir will be filled in 6 hours. One pipe fills the reservoir 5 hours faster than the other. how many hours does the faster pipe take to fill the reservoir?</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228600"/>
            <a:ext cx="11963400" cy="16764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6" name="TextBox 5"/>
          <p:cNvSpPr txBox="1"/>
          <p:nvPr/>
        </p:nvSpPr>
        <p:spPr>
          <a:xfrm>
            <a:off x="304800" y="228600"/>
            <a:ext cx="115062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Three pipes A,B and C can fill a cistern in 6 hours. After working at it together for 2 hours, C is closed and A and B can fill it in 7 hours. The time taken by C alone to fill the cistern is ------- hrs.</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0" y="0"/>
            <a:ext cx="11963400" cy="20574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304800"/>
            <a:ext cx="115824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Pipe A can fill a tank in 36 minutes and pipe B can fill it in 45 minutes. If both the pipes are opened to fill an empty tank, in how many minutes will it be full?</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1752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304800" y="0"/>
            <a:ext cx="114300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Tap A can fill the empty tank in 12 hours. but due to a leak in the bottom it is filled in 15 hours. if the tank  is full and then tap A is closed then in how many hours the leak can empty?</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2133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0"/>
            <a:ext cx="11734800" cy="2123658"/>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Pipe A and B can fill a cistern in 10 hours and 15 hours respectively. when a third pipe C which works as an outlet pipe is also open when the cistern can be filled in 18 hours. The outlet pipe can empty a full cistern in</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381000" y="228600"/>
            <a:ext cx="11049000" cy="646331"/>
          </a:xfrm>
          <a:prstGeom prst="rect">
            <a:avLst/>
          </a:prstGeom>
          <a:noFill/>
        </p:spPr>
        <p:txBody>
          <a:bodyPr wrap="square" rtlCol="0">
            <a:spAutoFit/>
          </a:bodyPr>
          <a:lstStyle/>
          <a:p>
            <a:pPr algn="ctr"/>
            <a:endParaRPr lang="en-US" sz="3600" dirty="0"/>
          </a:p>
        </p:txBody>
      </p:sp>
      <p:sp>
        <p:nvSpPr>
          <p:cNvPr id="4" name="Rounded Rectangle 3"/>
          <p:cNvSpPr/>
          <p:nvPr/>
        </p:nvSpPr>
        <p:spPr>
          <a:xfrm>
            <a:off x="76200" y="76200"/>
            <a:ext cx="11963400" cy="1752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5" name="TextBox 4"/>
          <p:cNvSpPr txBox="1"/>
          <p:nvPr/>
        </p:nvSpPr>
        <p:spPr>
          <a:xfrm>
            <a:off x="228600" y="0"/>
            <a:ext cx="11506200" cy="1615827"/>
          </a:xfrm>
          <a:prstGeom prst="rect">
            <a:avLst/>
          </a:prstGeom>
          <a:noFill/>
        </p:spPr>
        <p:txBody>
          <a:bodyPr wrap="square" rtlCol="0">
            <a:spAutoFit/>
          </a:bodyPr>
          <a:lstStyle/>
          <a:p>
            <a:pPr lvl="0" algn="ctr"/>
            <a:r>
              <a:rPr lang="en-IN" sz="3300" dirty="0" smtClean="0">
                <a:latin typeface="Times New Roman" pitchFamily="18" charset="0"/>
                <a:cs typeface="Times New Roman" pitchFamily="18" charset="0"/>
              </a:rPr>
              <a:t>A cistern has a leak which would empty it in 6 hours. A tap is turned on which fills the cistern 10 litters  per hour and then it is emptied in 16 hours .what is the capacity of the cistern?</a:t>
            </a:r>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xmlns="" val="96781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915</Words>
  <Application>Microsoft Office PowerPoint</Application>
  <PresentationFormat>Custom</PresentationFormat>
  <Paragraphs>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Droplet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Lakshmi</dc:creator>
  <cp:lastModifiedBy>acer</cp:lastModifiedBy>
  <cp:revision>153</cp:revision>
  <dcterms:created xsi:type="dcterms:W3CDTF">2020-05-09T12:10:02Z</dcterms:created>
  <dcterms:modified xsi:type="dcterms:W3CDTF">2020-09-04T02:33:25Z</dcterms:modified>
</cp:coreProperties>
</file>