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7199313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0" d="100"/>
          <a:sy n="100" d="100"/>
        </p:scale>
        <p:origin x="312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D438-90C3-644A-88E5-972E4B37728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143000"/>
            <a:ext cx="649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6A87E-6D1D-0C41-9A04-64480469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" y="1143000"/>
            <a:ext cx="6496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6A87E-6D1D-0C41-9A04-644804693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59623"/>
            <a:ext cx="5399485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796016"/>
            <a:ext cx="539948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82055"/>
            <a:ext cx="1552352" cy="2897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82055"/>
            <a:ext cx="4567064" cy="2897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52495"/>
            <a:ext cx="6209407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288357"/>
            <a:ext cx="6209407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10277"/>
            <a:ext cx="3059708" cy="2169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10277"/>
            <a:ext cx="3059708" cy="2169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2056"/>
            <a:ext cx="6209407" cy="6609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38246"/>
            <a:ext cx="304564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249058"/>
            <a:ext cx="3045647" cy="1837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38246"/>
            <a:ext cx="3060646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249058"/>
            <a:ext cx="3060646" cy="1837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4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7965"/>
            <a:ext cx="2321966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92341"/>
            <a:ext cx="3644652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25843"/>
            <a:ext cx="2321966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7965"/>
            <a:ext cx="2321966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92341"/>
            <a:ext cx="3644652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25843"/>
            <a:ext cx="2321966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82056"/>
            <a:ext cx="6209407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10277"/>
            <a:ext cx="6209407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169347"/>
            <a:ext cx="1619845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A541-81C0-3642-B9D9-7407B94112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169347"/>
            <a:ext cx="242976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169347"/>
            <a:ext cx="1619845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3988-7AFA-4F41-9218-B74D1F33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A5450-A946-9444-B644-2869167AE2DE}"/>
              </a:ext>
            </a:extLst>
          </p:cNvPr>
          <p:cNvGrpSpPr/>
          <p:nvPr/>
        </p:nvGrpSpPr>
        <p:grpSpPr>
          <a:xfrm>
            <a:off x="-76200" y="-14288"/>
            <a:ext cx="7543018" cy="3438353"/>
            <a:chOff x="-2855913" y="0"/>
            <a:chExt cx="7543018" cy="34383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537E6B-0FB2-2E4E-96E3-E0EC8CBE3116}"/>
                </a:ext>
              </a:extLst>
            </p:cNvPr>
            <p:cNvSpPr/>
            <p:nvPr/>
          </p:nvSpPr>
          <p:spPr>
            <a:xfrm>
              <a:off x="-2004562" y="673399"/>
              <a:ext cx="4915419" cy="2139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Frame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66DB924-0F44-5A40-9AD3-9E779B6F2370}"/>
                </a:ext>
              </a:extLst>
            </p:cNvPr>
            <p:cNvCxnSpPr>
              <a:cxnSpLocks/>
            </p:cNvCxnSpPr>
            <p:nvPr/>
          </p:nvCxnSpPr>
          <p:spPr>
            <a:xfrm>
              <a:off x="-2572134" y="241739"/>
              <a:ext cx="0" cy="28272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2583DC-50C0-8C40-A10E-F83EADAB3597}"/>
                </a:ext>
              </a:extLst>
            </p:cNvPr>
            <p:cNvCxnSpPr>
              <a:cxnSpLocks/>
            </p:cNvCxnSpPr>
            <p:nvPr/>
          </p:nvCxnSpPr>
          <p:spPr>
            <a:xfrm>
              <a:off x="-2656216" y="346841"/>
              <a:ext cx="58963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C7E92F-9A09-194B-A76F-410B1FBDE4B6}"/>
                </a:ext>
              </a:extLst>
            </p:cNvPr>
            <p:cNvSpPr txBox="1"/>
            <p:nvPr/>
          </p:nvSpPr>
          <p:spPr>
            <a:xfrm>
              <a:off x="-2729790" y="3069021"/>
              <a:ext cx="124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(</a:t>
              </a:r>
              <a:r>
                <a:rPr lang="en-US" i="1" dirty="0"/>
                <a:t>m</a:t>
              </a:r>
              <a:r>
                <a:rPr lang="en-US" dirty="0"/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26E441-AD5C-4243-9B27-CAF188D21446}"/>
                </a:ext>
              </a:extLst>
            </p:cNvPr>
            <p:cNvSpPr txBox="1"/>
            <p:nvPr/>
          </p:nvSpPr>
          <p:spPr>
            <a:xfrm>
              <a:off x="3240088" y="162175"/>
              <a:ext cx="124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(</a:t>
              </a:r>
              <a:r>
                <a:rPr lang="en-US" i="1" dirty="0"/>
                <a:t>n</a:t>
              </a:r>
              <a:r>
                <a:rPr lang="en-US" dirty="0"/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4FFB42-6340-D141-9DBF-CEDE51B6F80D}"/>
                </a:ext>
              </a:extLst>
            </p:cNvPr>
            <p:cNvSpPr txBox="1"/>
            <p:nvPr/>
          </p:nvSpPr>
          <p:spPr>
            <a:xfrm>
              <a:off x="-2572134" y="304066"/>
              <a:ext cx="177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(</a:t>
              </a:r>
              <a:r>
                <a:rPr lang="en-US" i="1" dirty="0" err="1"/>
                <a:t>l_l_m</a:t>
              </a:r>
              <a:r>
                <a:rPr lang="en-US" i="1" dirty="0"/>
                <a:t>, </a:t>
              </a:r>
              <a:r>
                <a:rPr lang="en-US" i="1" dirty="0" err="1"/>
                <a:t>l_l_n</a:t>
              </a:r>
              <a:r>
                <a:rPr lang="en-US" i="1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9B8B88-6306-EA41-A68C-A77D2AC42D8E}"/>
                </a:ext>
              </a:extLst>
            </p:cNvPr>
            <p:cNvSpPr txBox="1"/>
            <p:nvPr/>
          </p:nvSpPr>
          <p:spPr>
            <a:xfrm>
              <a:off x="-2855913" y="0"/>
              <a:ext cx="12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(0,0)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77160A-A281-5E43-BFDA-526C96B10A35}"/>
                </a:ext>
              </a:extLst>
            </p:cNvPr>
            <p:cNvSpPr txBox="1"/>
            <p:nvPr/>
          </p:nvSpPr>
          <p:spPr>
            <a:xfrm>
              <a:off x="2910857" y="2727436"/>
              <a:ext cx="177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(</a:t>
              </a:r>
              <a:r>
                <a:rPr lang="en-US" i="1" dirty="0" err="1"/>
                <a:t>u_r_m</a:t>
              </a:r>
              <a:r>
                <a:rPr lang="en-US" i="1" dirty="0"/>
                <a:t>, </a:t>
              </a:r>
              <a:r>
                <a:rPr lang="en-US" i="1" dirty="0" err="1"/>
                <a:t>u_r_n</a:t>
              </a:r>
              <a:r>
                <a:rPr lang="en-US" i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6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Chamara Manoj Madarasingha Kattadige</dc:creator>
  <cp:lastModifiedBy>Chamara Manoj Madarasingha Kattadige</cp:lastModifiedBy>
  <cp:revision>3</cp:revision>
  <dcterms:created xsi:type="dcterms:W3CDTF">2022-01-26T03:06:05Z</dcterms:created>
  <dcterms:modified xsi:type="dcterms:W3CDTF">2022-01-26T03:12:10Z</dcterms:modified>
</cp:coreProperties>
</file>