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31" d="100"/>
          <a:sy n="131" d="100"/>
        </p:scale>
        <p:origin x="1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5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7"/>
            <a:ext cx="2095932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7"/>
            <a:ext cx="616629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8" y="1709742"/>
            <a:ext cx="8383727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8" y="4589466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4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4"/>
            <a:ext cx="413111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2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6" y="365129"/>
            <a:ext cx="8383727" cy="132556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4"/>
            <a:ext cx="411212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4"/>
            <a:ext cx="413237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1"/>
            <a:ext cx="3135038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0" y="987429"/>
            <a:ext cx="4920883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7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1"/>
            <a:ext cx="3135038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80" y="987429"/>
            <a:ext cx="4920883" cy="487362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70" y="365129"/>
            <a:ext cx="8383727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70" y="1825624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70" y="6356354"/>
            <a:ext cx="218705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F9E4-D42D-6548-A161-D769DA768A3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9" y="6356354"/>
            <a:ext cx="328058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8" y="6356354"/>
            <a:ext cx="218705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9576-D4EE-8441-90B8-DE92167F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9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325F0-55D9-ED41-A770-2DD08A972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38" t="29426" r="9493" b="28209"/>
          <a:stretch/>
        </p:blipFill>
        <p:spPr>
          <a:xfrm>
            <a:off x="5087339" y="188386"/>
            <a:ext cx="4434016" cy="2582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5D42B-B404-A643-B7AA-CF72378A1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9" t="29426" r="51673" b="28209"/>
          <a:stretch/>
        </p:blipFill>
        <p:spPr>
          <a:xfrm>
            <a:off x="5098669" y="3290843"/>
            <a:ext cx="4434017" cy="2582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560BDD-CB90-9147-9392-81F09A79A642}"/>
              </a:ext>
            </a:extLst>
          </p:cNvPr>
          <p:cNvSpPr txBox="1"/>
          <p:nvPr/>
        </p:nvSpPr>
        <p:spPr>
          <a:xfrm>
            <a:off x="5735038" y="2778498"/>
            <a:ext cx="313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tiles to cover the VP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57CFF-3F6D-624C-ABC6-E3EDC488931A}"/>
              </a:ext>
            </a:extLst>
          </p:cNvPr>
          <p:cNvSpPr txBox="1"/>
          <p:nvPr/>
        </p:nvSpPr>
        <p:spPr>
          <a:xfrm>
            <a:off x="5087339" y="5880955"/>
            <a:ext cx="270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Tiles fetched from the Cache (Red)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EC6E0-7D83-E64F-A3A5-22056AB11FB4}"/>
              </a:ext>
            </a:extLst>
          </p:cNvPr>
          <p:cNvSpPr txBox="1"/>
          <p:nvPr/>
        </p:nvSpPr>
        <p:spPr>
          <a:xfrm>
            <a:off x="7243761" y="5990346"/>
            <a:ext cx="247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Tiles fetched from the CS (Blue)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E3B2D-3EE7-CB45-92E5-98626B87AE1F}"/>
              </a:ext>
            </a:extLst>
          </p:cNvPr>
          <p:cNvCxnSpPr/>
          <p:nvPr/>
        </p:nvCxnSpPr>
        <p:spPr>
          <a:xfrm flipV="1">
            <a:off x="6002773" y="5008433"/>
            <a:ext cx="778475" cy="87252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B278B3-C79F-3048-8AEC-6A653862FD02}"/>
              </a:ext>
            </a:extLst>
          </p:cNvPr>
          <p:cNvCxnSpPr>
            <a:cxnSpLocks/>
          </p:cNvCxnSpPr>
          <p:nvPr/>
        </p:nvCxnSpPr>
        <p:spPr>
          <a:xfrm flipV="1">
            <a:off x="8348000" y="4723659"/>
            <a:ext cx="0" cy="134196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D6B8ADF-4F6A-B640-A9D8-D8644DE7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8" y="145196"/>
            <a:ext cx="4719305" cy="55058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6C4F11-EE1C-D945-8237-CED70FBCBDCB}"/>
              </a:ext>
            </a:extLst>
          </p:cNvPr>
          <p:cNvSpPr txBox="1"/>
          <p:nvPr/>
        </p:nvSpPr>
        <p:spPr>
          <a:xfrm>
            <a:off x="1372262" y="5880955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OpCASH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332661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Chamara Manoj Madarasingha Kattadige</dc:creator>
  <cp:lastModifiedBy>Chamara Manoj Madarasingha Kattadige</cp:lastModifiedBy>
  <cp:revision>4</cp:revision>
  <dcterms:created xsi:type="dcterms:W3CDTF">2022-01-26T03:50:24Z</dcterms:created>
  <dcterms:modified xsi:type="dcterms:W3CDTF">2022-01-26T04:11:15Z</dcterms:modified>
</cp:coreProperties>
</file>