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788C-2C23-4F86-ADFD-41EC998E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3BB5-605B-40BE-8BC8-A3B56CAE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4CD4-728F-4548-8CFD-EFA8A2DC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E455-AC5C-4848-BFEC-45D5AA72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AF65-6ABC-44C4-809E-6D84A573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330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D98-1CE0-4779-A72B-030DFE80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FF09-7513-484B-91B3-59CABB6D7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FBEB-7CAA-4D88-8088-8E22E715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06B4-B327-4196-BCF7-9787805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9C585-8323-41CE-A9F3-1282228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79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CDB5-CB14-4C01-AB20-EE3816FC4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D4C66-FB99-4D1C-8CE9-4DB5B7E5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A6FC-63BA-42D4-A546-A29A351B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4E69-A6DE-4A09-B5CC-33A642EC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66BE-F798-4060-8251-C519706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515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C5F0-72D5-4E15-BFF9-2B64CC0A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9D55-50A0-48EB-82A8-A7A630BA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8257-4444-4541-BC7D-F088D21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A29C-80C1-4905-A7F2-E20F67A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9798-FD45-4147-AD5D-FDBF23B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7260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2E0D-A361-4406-9666-39B10157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D1C2-583A-4813-B9CB-99CC62AE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10DD-1DDE-402A-8A5A-118C2FAE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DA22-E27B-45D2-9990-4B81DE8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2491-A1F6-4800-A82B-60E28AE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0803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448-6C3F-4B47-930B-552A9417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1644-A0B3-4FE8-A387-F1D5CB913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54FD-3D67-4581-B34E-D1679DB7F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BF137-909C-4956-B1CF-76AE59F2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3A49-B7F1-467D-9F84-800B7602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0EDF-A0C3-4B7B-8F40-9EC488F8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052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8DE-2E71-4592-9FA0-3F4D4D02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5D67-DE1E-45E6-A387-76D913FE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6B58-7D3B-443E-B9AB-80F18FE73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3D503-63D1-461A-8588-9AFB32D4E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283BD-CDB7-4BAE-8F9F-00544CCA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B058E-81C1-4E9A-8A4E-94F79C8A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FF796-DB86-4108-8444-ED0C69C7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58D37-C612-4605-B403-C3990309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3993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044B-D8CE-4157-B5C5-2171B620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DC17B-258F-4C1E-9A82-703B3813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7367A-210D-4722-8A5A-3248044C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3E356-6FCF-451F-9069-C0528243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769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AB48E-AA11-4830-A717-053EAE26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66B32-2902-4DA0-B4EB-FFE948C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B2CAD-8589-4D1C-97A0-925AB04B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346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BDCC-AEEE-4A52-BA10-E574FBEE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C45B-486C-4424-9211-73F43455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2DEF7-8112-47F5-A1FA-DB31C172B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DDAB-3BC1-4131-98F3-4320320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772D-3C78-49F7-A146-BB2B814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55439-0701-40EA-AAC1-11F223B8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0837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7BED-7F99-4B5F-A5E0-B7EA8590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A4F33-5EF7-46F5-9FE9-4FF2E2752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F9AA-E6AB-4E5F-9EEE-EF41F77A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5BAD-4035-466A-BE3B-C52582AE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4706F-2ADD-4D1D-9A0B-01064C72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6AE8-047C-4273-BDFF-17AB0F1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792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2B063-C318-432A-B6F8-043D3351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9233-2DF4-42D0-B23D-E075071E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CEA8-9F42-4EF9-AC22-B6686712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E72A-A380-4094-9D6C-37EF15F171E9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DE73-0642-4D12-9CE2-B519F94B5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DFBB-EA8B-4CDE-9013-9D50518B5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4652-1E17-46F8-814A-F95ED4B7294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552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8F128-CEFD-49DD-A3B5-F9880FC9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541"/>
            <a:ext cx="12129246" cy="67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5188C-BE26-4C4D-948C-25654E5A0ABC}"/>
              </a:ext>
            </a:extLst>
          </p:cNvPr>
          <p:cNvSpPr txBox="1"/>
          <p:nvPr/>
        </p:nvSpPr>
        <p:spPr>
          <a:xfrm>
            <a:off x="0" y="241333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dirty="0"/>
              <a:t>Continuously monitor the system’s </a:t>
            </a:r>
            <a:r>
              <a:rPr lang="en-001" dirty="0" err="1"/>
              <a:t>performance.Gather</a:t>
            </a:r>
            <a:r>
              <a:rPr lang="en-001" dirty="0"/>
              <a:t> user feedback and improve the recommendation algorithms </a:t>
            </a:r>
            <a:r>
              <a:rPr lang="en-001" dirty="0" err="1"/>
              <a:t>accordingly.Update</a:t>
            </a:r>
            <a:r>
              <a:rPr lang="en-001" dirty="0"/>
              <a:t> the model with new data regularly to maintain accuracy and </a:t>
            </a:r>
            <a:r>
              <a:rPr lang="en-001" dirty="0" err="1"/>
              <a:t>relevance.By</a:t>
            </a:r>
            <a:r>
              <a:rPr lang="en-001" dirty="0"/>
              <a:t> following these steps, you can build an effective recommendation system that enhances the user shopping experience and increases sales on your e-commerce platform.</a:t>
            </a:r>
          </a:p>
        </p:txBody>
      </p:sp>
    </p:spTree>
    <p:extLst>
      <p:ext uri="{BB962C8B-B14F-4D97-AF65-F5344CB8AC3E}">
        <p14:creationId xmlns:p14="http://schemas.microsoft.com/office/powerpoint/2010/main" val="333737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ANDAM NANDINI</dc:creator>
  <cp:lastModifiedBy>ANDAM NANDINI</cp:lastModifiedBy>
  <cp:revision>2</cp:revision>
  <dcterms:created xsi:type="dcterms:W3CDTF">2024-06-29T14:28:07Z</dcterms:created>
  <dcterms:modified xsi:type="dcterms:W3CDTF">2024-06-29T14:42:26Z</dcterms:modified>
</cp:coreProperties>
</file>