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A062-1483-403A-AF47-63C77BCD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4970-43E9-4DC7-BE38-DAB1FA20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07D3-0E5B-4FCB-8DE1-AABDD7E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0280-F09C-4960-A370-E3411301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F728-81D0-447D-A372-783BD52F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683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2C13-454D-4342-B962-2CAA7C2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9FC2B-757E-44E8-96A5-C78B2A67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8DAE-6AAA-4B23-AAB7-2F8D206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8C7C-AFA9-4961-B9D3-391CBED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4062-FA89-4FCA-AB16-5F8DA4B8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011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B57F4-0C5B-499A-A8D1-A27ADFA4F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F70C4-0D33-4916-896B-9AFBDE7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2EBA-0BE2-4D2C-8FDC-CC3C530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8F2-8A9E-4FB1-9FCE-3E9C5BD5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8046-1A60-4A3B-AF8D-08B8201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036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9093-5924-4C31-A95B-4F065D0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F29F-1B81-4263-B800-772F1CF7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C23C-0ECD-45D2-AE3F-F7B3BFDA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5F98-2BCF-461F-A10F-E96A2E0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E838-0916-48CD-8A80-CE7F4B0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885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E295-1689-478D-A984-C3AF4563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3E36-88D2-4427-92F6-F5A266F8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19E0-F58D-4EF2-B291-7CB872EE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4A7A-E9BA-4E25-B0B6-8EC1E79D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F94F-B2FA-4C13-9F08-526DDB55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153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72B3-2F23-470E-BE06-D26BF313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C481-2359-441D-BD62-2A4321A8C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0CDC9-5A1B-487B-8F18-2F500D76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55596-5ACD-4288-9C49-7AC45C6E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7C63-3E8C-47BA-A9E4-082733C2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67A7-EDD6-4AD5-91F3-8B05F14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452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D066-E107-4E43-8C9B-B71A61F7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535E-0895-466E-BC95-25E1D99F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A868E-157A-49F6-881C-C05E0E3C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461D8-1C3B-4F67-A98B-DE7D5EED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4EDA7-874C-4011-A21C-A33838565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BF275-361C-49E7-B723-ADB1E792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510D5-8EBD-485E-A05C-4656B75F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E1A8E-18A4-4C20-87C5-D4FD1267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674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EB19-7B3D-4EA7-A806-1A59AA94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5A8A9-B3BB-4E63-80C5-B22803E1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7C78-BD1E-4ADD-9EFF-265232C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B2573-8A27-4353-AA17-A698A30A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550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C6882-7C95-473D-B828-C3EDA7C6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23BEA-5569-4CA0-96ED-E20117CB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E977F-09A6-43B6-9A42-35D0C1D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962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D81A-E321-440A-BDBE-AE7E058C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B361-F32F-49CC-82C5-95086BB6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F7147-38FE-4F29-9F73-40AA8E14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7761A-919A-4E77-881E-E375169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0880-BD56-4AFB-9A54-805DBBB8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E4DAC-0962-441E-B1BB-F34B4B9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84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1337-44CE-43FD-BFF0-6503199D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9196D-2044-4656-8DF3-2AB71AE56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C43A-4499-4440-AA0E-3BFB7AE4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66F2-FC67-4775-B672-B51843A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4E18-9B73-478A-B3F9-D6BD1E2C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25CE-17D6-45D9-9D2F-512BA027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799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F7D2E-D332-4F0E-A622-9D3DB257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B9C0-6D3A-4EDC-AAD9-7945FC70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6865-B45C-4A9C-8344-8D79F2CBC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29BD-12F3-4537-B2A7-67A229C9F5FE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26FB-B76D-409C-99C2-A925D304B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E73E-DB43-48C7-910E-E693DC041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52AF-9A72-430E-BB7A-94C324C2799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55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96965-75AA-4FA3-B4E1-BC492BC4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"/>
            <a:ext cx="11654118" cy="61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9B2C5-576D-499E-A57D-F9C7F2526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0" y="0"/>
            <a:ext cx="1195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5FAB8-B5D2-4963-ACFB-66EEEB13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9"/>
            <a:ext cx="12192000" cy="67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ANDAM NANDINI</dc:creator>
  <cp:lastModifiedBy>ANDAM NANDINI</cp:lastModifiedBy>
  <cp:revision>1</cp:revision>
  <dcterms:created xsi:type="dcterms:W3CDTF">2024-06-29T14:42:53Z</dcterms:created>
  <dcterms:modified xsi:type="dcterms:W3CDTF">2024-06-29T14:49:02Z</dcterms:modified>
</cp:coreProperties>
</file>