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6" autoAdjust="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4102-0E39-47A3-B7C6-DC4E692D2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E80C-75A9-48D1-988D-DF192233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4986-3ADB-4F10-86B7-427BCA82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74F7-6366-44D3-B54A-30E96CD0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B319-7BBC-45FD-82D5-826A9DE2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445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DBF7-76CE-42B5-9884-C38EB7CB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4D8F2-A6FE-4C52-8422-550D8457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AA63-8BF5-4342-A59C-9973F0C0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C84-61F7-40EA-B699-EDAF6051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C931-A264-44CC-B4EF-BF26D3D2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5341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698F6-B202-4A23-AD37-136D08985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0887E-A3BB-4AE4-A815-3C637E2B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721C-BB29-4044-B8EF-E8EFBC9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9062-4571-4FFC-A435-EBDB2F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8417-E37C-4CC8-91A9-6FE7343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1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ABAA-8976-4581-B521-6BE7ED2E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1393-A71C-4052-9FA1-37D31F4C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27AC-671F-42D1-92E6-4E670A9F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FB26-5FA7-4557-BC3E-361BE8CF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EE75-2E02-41B6-ADB4-B4ACC734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526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617C-78B5-453E-BB2A-4651E76B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0795-6297-4758-B107-3CD9C72F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F907-FB27-4CD0-A0BD-CE1BA71A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4273-F6D8-4608-BBB6-FD86846F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6A20-3DDD-4ECA-977E-6EE24074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988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870B-C7B9-4B95-85BF-E23CEF9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80C5-C261-4717-9D40-02C12BFA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B47C-DC4A-4F34-A5F3-7A45A8B8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697B-FF8F-440F-A415-9E3984C6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03A7-6422-4FA6-95F0-A2357F92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CC2F9-B073-45E9-972C-CCC0385A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389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E286-FA9F-4D87-9ED4-57B88DA2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D6D8F-E22B-4256-84DD-9595A283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0AAD-2D0F-4D37-A77E-370429E5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16F33-BC3E-41FE-9769-96F48B95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C212-D355-452F-BBF6-96890D95C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82125-E2E6-4025-BD36-04AE27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A10D5-4D33-4D09-9CC9-4A3F9951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E2E64-7D8A-40CB-A764-5534566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100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0964-9A60-41F8-8ADD-7B4AE12F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D135D-6237-4050-AB20-F1B27A8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12E61-6616-41A1-84A0-112DDC9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E730-F77B-4B98-84EE-E1F8909E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5623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1F7C7-7AEC-4439-85D3-F35282B2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E39C-618C-4CEE-9E7D-CE2AFDA9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64E2-B4C8-4DAB-B26A-67816B0B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610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43A-1C3D-419D-B2A0-5E621D36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706E-33A5-494B-8E3F-D3107141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A9126-B564-4CD3-9C46-BFB9671C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FBF1-C5B2-4F1A-9F82-073E79A8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CDE0-39A0-4CE4-92E9-3366AAE0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1CBA-2F80-4A47-BCDC-F1DDD02F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317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8ABE-2B90-4C10-981A-5854FDE6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3D20-738B-4644-85B5-314AFA754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CDE3-15AA-4612-81F4-93E58704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4A97-7F8E-4202-8F2E-9F23F37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00498-6205-4BE8-B4C8-014BB4C7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078A-1C7D-4F84-A447-D752FE13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306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79CD-230C-4C11-9D9E-2575EFAF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A865-5DDF-495C-98E2-57CA9D07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336C-B478-4955-81F3-A2EE59B75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4730-A512-42C8-A6DE-27DE1EE12DF3}" type="datetimeFigureOut">
              <a:rPr lang="en-001" smtClean="0"/>
              <a:t>29/06/2024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5D02-9013-4880-A2AB-63FDFC0E6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2D6F-CEB9-4527-BC08-24F16EE6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BA90-A77F-4D60-A558-2EFD992188A8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2122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BB95D2-5617-48F8-8659-6EF2A3A4142B}"/>
              </a:ext>
            </a:extLst>
          </p:cNvPr>
          <p:cNvSpPr txBox="1"/>
          <p:nvPr/>
        </p:nvSpPr>
        <p:spPr>
          <a:xfrm>
            <a:off x="1" y="409575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1.House price prediction system using data analytics</a:t>
            </a:r>
          </a:p>
          <a:p>
            <a:endParaRPr lang="en-US" dirty="0"/>
          </a:p>
          <a:p>
            <a:r>
              <a:rPr lang="en-US" dirty="0" err="1"/>
              <a:t>Algorithm:in</a:t>
            </a:r>
            <a:r>
              <a:rPr lang="en-US" dirty="0"/>
              <a:t> this task, you'll delve into the realm of real estate data </a:t>
            </a:r>
            <a:r>
              <a:rPr lang="en-US" dirty="0" err="1"/>
              <a:t>analysis.your</a:t>
            </a:r>
            <a:r>
              <a:rPr lang="en-US" dirty="0"/>
              <a:t> goal will be to develop a predictive model that can accurately forecast house prices based on various factors this project will involve data collection preprocessing features engineering model selection and evaluation</a:t>
            </a:r>
          </a:p>
          <a:p>
            <a:endParaRPr lang="en-US" dirty="0"/>
          </a:p>
          <a:p>
            <a:r>
              <a:rPr lang="en-US" dirty="0"/>
              <a:t> To develop a house price prediction system using data analytics, you can follow these steps:</a:t>
            </a:r>
          </a:p>
          <a:p>
            <a:r>
              <a:rPr lang="en-US" dirty="0"/>
              <a:t>Data Collection:</a:t>
            </a:r>
          </a:p>
          <a:p>
            <a:endParaRPr lang="en-US" dirty="0"/>
          </a:p>
          <a:p>
            <a:r>
              <a:rPr lang="en-US" dirty="0"/>
              <a:t>Gather data from reliable sources like real estate databases, government records, or Kaggle </a:t>
            </a:r>
            <a:r>
              <a:rPr lang="en-US" dirty="0" err="1"/>
              <a:t>datasets.Ensure</a:t>
            </a:r>
            <a:r>
              <a:rPr lang="en-US" dirty="0"/>
              <a:t> the data includes relevant features like location, size, number of bedrooms, number of bathrooms, age of the house, etc.</a:t>
            </a:r>
          </a:p>
          <a:p>
            <a:r>
              <a:rPr lang="en-US" dirty="0"/>
              <a:t>Data Preprocessing:</a:t>
            </a:r>
          </a:p>
          <a:p>
            <a:endParaRPr lang="en-US" dirty="0"/>
          </a:p>
          <a:p>
            <a:r>
              <a:rPr lang="en-US" dirty="0"/>
              <a:t>Handle missing values by either filling them with appropriate values (mean, median, mode) or by removing the rows/columns with too many missing </a:t>
            </a:r>
            <a:r>
              <a:rPr lang="en-US" dirty="0" err="1"/>
              <a:t>values.Convert</a:t>
            </a:r>
            <a:r>
              <a:rPr lang="en-US" dirty="0"/>
              <a:t> categorical variables into numerical ones using techniques like one-hot </a:t>
            </a:r>
            <a:r>
              <a:rPr lang="en-US" dirty="0" err="1"/>
              <a:t>encoding.Normalize</a:t>
            </a:r>
            <a:r>
              <a:rPr lang="en-US" dirty="0"/>
              <a:t> or standardize numerical features to ensure they are on a similar scale.</a:t>
            </a:r>
          </a:p>
          <a:p>
            <a:r>
              <a:rPr lang="en-US" dirty="0"/>
              <a:t>Feature Engineering:</a:t>
            </a:r>
          </a:p>
          <a:p>
            <a:endParaRPr lang="en-US" dirty="0"/>
          </a:p>
          <a:p>
            <a:r>
              <a:rPr lang="en-US" dirty="0"/>
              <a:t>Create new features from existing ones if necessary (e.g., price per square foot).Use domain knowledge to select or create features that may have a significant impact on the house </a:t>
            </a:r>
            <a:r>
              <a:rPr lang="en-US" dirty="0" err="1"/>
              <a:t>prices.Perform</a:t>
            </a:r>
            <a:r>
              <a:rPr lang="en-US" dirty="0"/>
              <a:t> feature selection to remove redundant or less significant features to reduce the complexity of the model.</a:t>
            </a:r>
          </a:p>
          <a:p>
            <a:r>
              <a:rPr lang="en-US" dirty="0"/>
              <a:t>Model Selection: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10573-BCC8-4088-BACD-A8F2C4978984}"/>
              </a:ext>
            </a:extLst>
          </p:cNvPr>
          <p:cNvSpPr txBox="1"/>
          <p:nvPr/>
        </p:nvSpPr>
        <p:spPr>
          <a:xfrm>
            <a:off x="190500" y="314325"/>
            <a:ext cx="12001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the data into training and testing </a:t>
            </a:r>
            <a:r>
              <a:rPr lang="en-US" dirty="0" err="1"/>
              <a:t>sets.Choose</a:t>
            </a:r>
            <a:r>
              <a:rPr lang="en-US" dirty="0"/>
              <a:t> several algorithms to try out, such as Linear Regression, Decision Trees, Random Forest, Gradient Boosting, and Neural </a:t>
            </a:r>
            <a:r>
              <a:rPr lang="en-US" dirty="0" err="1"/>
              <a:t>Networks.Train</a:t>
            </a:r>
            <a:r>
              <a:rPr lang="en-US" dirty="0"/>
              <a:t> the models on the training set and evaluate their performance.</a:t>
            </a:r>
          </a:p>
          <a:p>
            <a:r>
              <a:rPr lang="en-US" dirty="0"/>
              <a:t>Model Evaluation:</a:t>
            </a:r>
          </a:p>
          <a:p>
            <a:endParaRPr lang="en-US" dirty="0"/>
          </a:p>
          <a:p>
            <a:r>
              <a:rPr lang="en-US" dirty="0"/>
              <a:t>Use metrics like Mean Absolute Error (MAE), Mean Squared Error (MSE), and R-squared to evaluate the performance of the models on the test </a:t>
            </a:r>
            <a:r>
              <a:rPr lang="en-US" dirty="0" err="1"/>
              <a:t>set.Compare</a:t>
            </a:r>
            <a:r>
              <a:rPr lang="en-US" dirty="0"/>
              <a:t> the performance of different models and select the one that performs the </a:t>
            </a:r>
            <a:r>
              <a:rPr lang="en-US" dirty="0" err="1"/>
              <a:t>best.Perform</a:t>
            </a:r>
            <a:r>
              <a:rPr lang="en-US" dirty="0"/>
              <a:t> cross-validation to ensure the model's robustness.</a:t>
            </a:r>
          </a:p>
          <a:p>
            <a:r>
              <a:rPr lang="en-US" dirty="0"/>
              <a:t>Model Tuning:</a:t>
            </a:r>
          </a:p>
          <a:p>
            <a:endParaRPr lang="en-US" dirty="0"/>
          </a:p>
          <a:p>
            <a:r>
              <a:rPr lang="en-US" dirty="0"/>
              <a:t>Fine-tune the selected model's hyperparameters using techniques like Grid Search or Random </a:t>
            </a:r>
            <a:r>
              <a:rPr lang="en-US" dirty="0" err="1"/>
              <a:t>Search.Re</a:t>
            </a:r>
            <a:r>
              <a:rPr lang="en-US" dirty="0"/>
              <a:t>-evaluate the tuned model to ensure it performs better than the untuned version.</a:t>
            </a:r>
          </a:p>
          <a:p>
            <a:r>
              <a:rPr lang="en-US" dirty="0"/>
              <a:t>Deployment:</a:t>
            </a:r>
          </a:p>
          <a:p>
            <a:r>
              <a:rPr lang="en-US" dirty="0"/>
              <a:t>Once the model is trained and evaluated, deploy it to a production environment where it can be used to make predictions on new data.</a:t>
            </a:r>
          </a:p>
          <a:p>
            <a:r>
              <a:rPr lang="en-US" dirty="0"/>
              <a:t>Monitoring and Maintenance:</a:t>
            </a:r>
          </a:p>
          <a:p>
            <a:endParaRPr lang="en-US" dirty="0"/>
          </a:p>
          <a:p>
            <a:r>
              <a:rPr lang="en-US" dirty="0"/>
              <a:t>Continuously monitor the model’s performance in the production </a:t>
            </a:r>
            <a:r>
              <a:rPr lang="en-US" dirty="0" err="1"/>
              <a:t>environment.Update</a:t>
            </a:r>
            <a:r>
              <a:rPr lang="en-US" dirty="0"/>
              <a:t> the model periodically with new data to maintain its </a:t>
            </a:r>
            <a:r>
              <a:rPr lang="en-US" dirty="0" err="1"/>
              <a:t>accuracy.By</a:t>
            </a:r>
            <a:r>
              <a:rPr lang="en-US" dirty="0"/>
              <a:t> following these steps, you can develop a robust house price prediction system using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34725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ANDAM NANDINI</dc:creator>
  <cp:lastModifiedBy>ANDAM NANDINI</cp:lastModifiedBy>
  <cp:revision>11</cp:revision>
  <dcterms:created xsi:type="dcterms:W3CDTF">2024-06-28T02:40:41Z</dcterms:created>
  <dcterms:modified xsi:type="dcterms:W3CDTF">2024-06-29T14:50:26Z</dcterms:modified>
</cp:coreProperties>
</file>