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0D56-43A6-4BA7-A9A9-F8A0FDD07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D0EF-5C29-4455-A59B-78A9DF485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OPENING A SUPERMARKET IN COLOMBO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Manoj Wickramasinghe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25/05/2020</a:t>
            </a:r>
          </a:p>
        </p:txBody>
      </p:sp>
    </p:spTree>
    <p:extLst>
      <p:ext uri="{BB962C8B-B14F-4D97-AF65-F5344CB8AC3E}">
        <p14:creationId xmlns:p14="http://schemas.microsoft.com/office/powerpoint/2010/main" val="7944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D77E-01AE-4136-8B66-84AF4678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56ED-6B5C-46BB-AA4C-FB8A6C68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the supermarket is one of the most important decisions that will determine whether the supermarket will be a success or a failure.</a:t>
            </a:r>
          </a:p>
          <a:p>
            <a:r>
              <a:rPr lang="en-US" dirty="0"/>
              <a:t>Objective : To analyze and select the best locations in the city of Colombo, Sri Lanka to open a new supermarket.</a:t>
            </a:r>
          </a:p>
          <a:p>
            <a:r>
              <a:rPr lang="en-US" dirty="0"/>
              <a:t>This project is timely as the city is currently suffering from oversupply of supermarkets.</a:t>
            </a:r>
          </a:p>
          <a:p>
            <a:r>
              <a:rPr lang="en-US" dirty="0"/>
              <a:t>Business question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In the city of Colombo, Sri Lanka, if a property developer is looking to open a new supermarket, where would you recommend that they open it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131-E6D1-4E35-BB82-B657D77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4D1B-FB64-4A8E-8C2D-070B64A1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required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List of neighborhoods in Colombo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Latitude and longitude coordinates of the neighborhoods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Venue data, particularly data related to supermarket</a:t>
            </a:r>
          </a:p>
          <a:p>
            <a:r>
              <a:rPr lang="en-US" dirty="0"/>
              <a:t>Sources of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Wikipedia page for neighborhoods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	(</a:t>
            </a:r>
            <a:r>
              <a:rPr lang="en-US" u="sng" dirty="0">
                <a:solidFill>
                  <a:srgbClr val="16A5D8"/>
                </a:solidFill>
              </a:rPr>
              <a:t>https://en.Wikipedia.org/wiki/Category:Suburbs_of_Colombo</a:t>
            </a:r>
            <a:r>
              <a:rPr lang="en-US" dirty="0"/>
              <a:t>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Geocoder package for latitude and longitude coordinates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366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00EE-3A72-4E3A-8259-5A18334D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B6D6-FDC1-4473-92F8-1B014367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neighborhoods list</a:t>
            </a:r>
          </a:p>
          <a:p>
            <a:r>
              <a:rPr lang="en-US" dirty="0"/>
              <a:t>Get latitude and longitude coordinates using Geocoder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neighborhood and taking the mean of the frequency of occurrence of each venue category</a:t>
            </a:r>
          </a:p>
          <a:p>
            <a:r>
              <a:rPr lang="en-US" dirty="0"/>
              <a:t>Filter venue category by Supermarket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1515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893B8E-612B-4845-A4CD-59A6496F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27" y="2160589"/>
            <a:ext cx="4922756" cy="3880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8A359-0E0B-4B31-9097-705995F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BA37-7138-4FA1-B0C6-F291526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the neighborhoods into 3 clusters: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Cluster 0 : Neighborhoods with moderate number of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	supermarkets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Cluster 1 : Neighborhoods with high concentration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	of supermarkets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Cluster 2 : Neighborhoods with low number or no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 	supermarkets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DB2A-6DBC-4DB7-A500-AFF37380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92F9-A36D-4BA2-83CE-931159E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supermarkets are concentrated in the central part of the city.</a:t>
            </a:r>
          </a:p>
          <a:p>
            <a:r>
              <a:rPr lang="en-US" dirty="0"/>
              <a:t>Highest number in cluster 1 and moderate number in cluster 0.</a:t>
            </a:r>
          </a:p>
          <a:p>
            <a:r>
              <a:rPr lang="en-US" dirty="0"/>
              <a:t>Cluster 2 has a very low number to no supermarket in the neighborhoods.</a:t>
            </a:r>
          </a:p>
          <a:p>
            <a:r>
              <a:rPr lang="en-US" dirty="0"/>
              <a:t>Oversupply of supermarkets mostly happened in central part of the city, with the coastal area of the city having a few supermarkets.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0D5-E5F1-4497-8080-B3D73241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EC0B-93B5-4FC4-AD47-87059FD9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new supermarkets in neighborhoods in cluster 2 with little to no competition.</a:t>
            </a:r>
          </a:p>
          <a:p>
            <a:r>
              <a:rPr lang="en-US" dirty="0"/>
              <a:t>Can also open in neighborhoods in cluster 0 with moderate competition if the markets have unique selling propositions to stand out from the competition.</a:t>
            </a:r>
          </a:p>
          <a:p>
            <a:r>
              <a:rPr lang="en-US" dirty="0"/>
              <a:t>Avoid neighborhoods in cluster 1, which is already in high concentration of supermarkets and intense competition.</a:t>
            </a:r>
          </a:p>
        </p:txBody>
      </p:sp>
    </p:spTree>
    <p:extLst>
      <p:ext uri="{BB962C8B-B14F-4D97-AF65-F5344CB8AC3E}">
        <p14:creationId xmlns:p14="http://schemas.microsoft.com/office/powerpoint/2010/main" val="385092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B99F-7CD6-4A04-BDC8-FD284883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7E1C-1A06-4476-A87B-38304062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business question : The neighborhoods in cluster 2 are the most preferred locations to open a new supermarket.</a:t>
            </a:r>
          </a:p>
          <a:p>
            <a:r>
              <a:rPr lang="en-US" dirty="0"/>
              <a:t>Findings of this project will help the relevant stakeholders to capitalize on the opportunities on high potential locations while avoiding overcrowded areas in their decisions to open a new supermarket.</a:t>
            </a:r>
          </a:p>
        </p:txBody>
      </p:sp>
    </p:spTree>
    <p:extLst>
      <p:ext uri="{BB962C8B-B14F-4D97-AF65-F5344CB8AC3E}">
        <p14:creationId xmlns:p14="http://schemas.microsoft.com/office/powerpoint/2010/main" val="11586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ED3E-7E89-44B2-90B4-4E01F879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4080"/>
            <a:ext cx="8596668" cy="2377440"/>
          </a:xfrm>
        </p:spPr>
        <p:txBody>
          <a:bodyPr>
            <a:normAutofit/>
          </a:bodyPr>
          <a:lstStyle/>
          <a:p>
            <a:pPr algn="ctr"/>
            <a:r>
              <a:rPr lang="en-US" sz="53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Manoj Wickramasinghe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2020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453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Trebuchet MS</vt:lpstr>
      <vt:lpstr>Wingdings</vt:lpstr>
      <vt:lpstr>Wingdings 3</vt:lpstr>
      <vt:lpstr>Facet</vt:lpstr>
      <vt:lpstr>CAPSTONE PROJECT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 Manoj Wickramasinghe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MANOJ AKALANKA WICKRAMASINGHE</dc:creator>
  <cp:lastModifiedBy>MANOJ AKALANKA WICKRAMASINGHE</cp:lastModifiedBy>
  <cp:revision>8</cp:revision>
  <dcterms:created xsi:type="dcterms:W3CDTF">2020-05-24T05:07:11Z</dcterms:created>
  <dcterms:modified xsi:type="dcterms:W3CDTF">2020-05-24T06:33:24Z</dcterms:modified>
</cp:coreProperties>
</file>