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10"/>
  </p:notesMasterIdLst>
  <p:handoutMasterIdLst>
    <p:handoutMasterId r:id="rId11"/>
  </p:handoutMasterIdLst>
  <p:sldIdLst>
    <p:sldId id="282" r:id="rId3"/>
    <p:sldId id="277" r:id="rId4"/>
    <p:sldId id="278" r:id="rId5"/>
    <p:sldId id="279" r:id="rId6"/>
    <p:sldId id="280" r:id="rId7"/>
    <p:sldId id="281" r:id="rId8"/>
    <p:sldId id="283" r:id="rId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981">
          <p15:clr>
            <a:srgbClr val="A4A3A4"/>
          </p15:clr>
        </p15:guide>
        <p15:guide id="3" orient="horz" pos="78">
          <p15:clr>
            <a:srgbClr val="A4A3A4"/>
          </p15:clr>
        </p15:guide>
        <p15:guide id="4" pos="68">
          <p15:clr>
            <a:srgbClr val="A4A3A4"/>
          </p15:clr>
        </p15:guide>
        <p15:guide id="5" pos="56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D"/>
    <a:srgbClr val="F78E1E"/>
    <a:srgbClr val="A7A9AC"/>
    <a:srgbClr val="21409A"/>
    <a:srgbClr val="6D6E71"/>
    <a:srgbClr val="8DC53E"/>
    <a:srgbClr val="E6D000"/>
    <a:srgbClr val="FFF157"/>
    <a:srgbClr val="E29C00"/>
    <a:srgbClr val="FFB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0" autoAdjust="0"/>
    <p:restoredTop sz="90036" autoAdjust="0"/>
  </p:normalViewPr>
  <p:slideViewPr>
    <p:cSldViewPr snapToGrid="0" snapToObjects="1" showGuides="1">
      <p:cViewPr>
        <p:scale>
          <a:sx n="87" d="100"/>
          <a:sy n="87" d="100"/>
        </p:scale>
        <p:origin x="1500" y="444"/>
      </p:cViewPr>
      <p:guideLst>
        <p:guide orient="horz" pos="1620"/>
        <p:guide orient="horz" pos="2981"/>
        <p:guide orient="horz" pos="78"/>
        <p:guide pos="68"/>
        <p:guide pos="56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68139-829D-4764-9C6B-EE8D1977B13F}" type="datetimeFigureOut">
              <a:rPr lang="en-GB" smtClean="0"/>
              <a:pPr/>
              <a:t>02/12/2012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A52A5-F05B-4095-82C8-0D07622ED8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8235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50FC3A5-8515-4154-B46A-D5FC24D5850F}" type="datetimeFigureOut">
              <a:rPr lang="en-GB"/>
              <a:pPr>
                <a:defRPr/>
              </a:pPr>
              <a:t>02/12/2012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A0492AA-C698-45A3-92EF-BF98E8A10CD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901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4749798"/>
            <a:ext cx="9144000" cy="409579"/>
          </a:xfrm>
          <a:prstGeom prst="rect">
            <a:avLst/>
          </a:prstGeom>
          <a:gradFill flip="none" rotWithShape="1">
            <a:gsLst>
              <a:gs pos="51000">
                <a:srgbClr val="6D6E71"/>
              </a:gs>
              <a:gs pos="0">
                <a:schemeClr val="tx2">
                  <a:lumMod val="95000"/>
                  <a:lumOff val="5000"/>
                </a:schemeClr>
              </a:gs>
              <a:gs pos="81000">
                <a:schemeClr val="tx2">
                  <a:lumMod val="95000"/>
                  <a:lumOff val="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5" name="Picture 14" descr="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749798"/>
            <a:ext cx="9144000" cy="52658"/>
          </a:xfrm>
          <a:prstGeom prst="rect">
            <a:avLst/>
          </a:prstGeom>
        </p:spPr>
      </p:pic>
      <p:pic>
        <p:nvPicPr>
          <p:cNvPr id="16" name="Picture 15" descr="BTE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37209" y="4859341"/>
            <a:ext cx="1360478" cy="258540"/>
          </a:xfrm>
          <a:prstGeom prst="rect">
            <a:avLst/>
          </a:prstGeom>
        </p:spPr>
      </p:pic>
      <p:pic>
        <p:nvPicPr>
          <p:cNvPr id="17" name="Picture 16" descr="Infosys_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26219" y="4857747"/>
            <a:ext cx="650082" cy="240031"/>
          </a:xfrm>
          <a:prstGeom prst="rect">
            <a:avLst/>
          </a:prstGeom>
        </p:spPr>
      </p:pic>
      <p:pic>
        <p:nvPicPr>
          <p:cNvPr id="8" name="Picture 7" descr="Corporate_bg_16-9_bw.jpg"/>
          <p:cNvPicPr>
            <a:picLocks noChangeAspect="1"/>
          </p:cNvPicPr>
          <p:nvPr userDrawn="1"/>
        </p:nvPicPr>
        <p:blipFill rotWithShape="1">
          <a:blip r:embed="rId5" cstate="print"/>
          <a:srcRect l="9410" t="13909" r="9024" b="4533"/>
          <a:stretch/>
        </p:blipFill>
        <p:spPr>
          <a:xfrm>
            <a:off x="0" y="0"/>
            <a:ext cx="9143999" cy="475215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- n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8" name="Picture 7" descr="Infosys_LOGO-01-01_revers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13668" y="1146238"/>
            <a:ext cx="1316665" cy="484918"/>
          </a:xfrm>
          <a:prstGeom prst="rect">
            <a:avLst/>
          </a:prstGeom>
        </p:spPr>
      </p:pic>
      <p:pic>
        <p:nvPicPr>
          <p:cNvPr id="7" name="Picture 6" descr="Corporate_bg_16-9_bw.jpg"/>
          <p:cNvPicPr>
            <a:picLocks noChangeAspect="1"/>
          </p:cNvPicPr>
          <p:nvPr userDrawn="1"/>
        </p:nvPicPr>
        <p:blipFill rotWithShape="1">
          <a:blip r:embed="rId3" cstate="print"/>
          <a:srcRect l="9410" t="13909" r="9024" b="4533"/>
          <a:stretch/>
        </p:blipFill>
        <p:spPr>
          <a:xfrm>
            <a:off x="0" y="0"/>
            <a:ext cx="9143999" cy="475215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&amp;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316480" y="2603508"/>
            <a:ext cx="5002212" cy="1588"/>
          </a:xfrm>
          <a:prstGeom prst="line">
            <a:avLst/>
          </a:prstGeom>
          <a:ln w="22225" cap="rnd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9862" y="2678184"/>
            <a:ext cx="4880292" cy="1741416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4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 marL="444500" indent="0" algn="ctr">
              <a:buFontTx/>
              <a:buNone/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2pPr>
            <a:lvl3pPr marL="895350" indent="0" algn="ctr">
              <a:buFontTx/>
              <a:buNone/>
              <a:defRPr sz="11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3pPr>
            <a:lvl4pPr marL="1347788" indent="0" algn="ctr">
              <a:buFontTx/>
              <a:buNone/>
              <a:defRPr sz="105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4pPr>
            <a:lvl5pPr marL="1792288" indent="0" algn="ctr">
              <a:buFontTx/>
              <a:buNone/>
              <a:defRPr sz="105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38400" y="1617544"/>
            <a:ext cx="4880292" cy="987552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F78E1E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 descr="bte-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673042" y="981861"/>
            <a:ext cx="4413999" cy="892558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porate_bg_16-9_bw.jpg"/>
          <p:cNvPicPr>
            <a:picLocks noChangeAspect="1"/>
          </p:cNvPicPr>
          <p:nvPr userDrawn="1"/>
        </p:nvPicPr>
        <p:blipFill rotWithShape="1">
          <a:blip r:embed="rId2" cstate="print"/>
          <a:srcRect l="9410" t="13909" r="9024" b="4533"/>
          <a:stretch/>
        </p:blipFill>
        <p:spPr>
          <a:xfrm>
            <a:off x="0" y="0"/>
            <a:ext cx="9143999" cy="475215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45766"/>
            <a:ext cx="9144000" cy="856673"/>
          </a:xfrm>
        </p:spPr>
        <p:txBody>
          <a:bodyPr anchor="b">
            <a:noAutofit/>
          </a:bodyPr>
          <a:lstStyle>
            <a:lvl1pPr algn="ctr">
              <a:defRPr sz="2300" b="1">
                <a:solidFill>
                  <a:srgbClr val="21409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24012"/>
            <a:ext cx="9144000" cy="1114301"/>
          </a:xfrm>
        </p:spPr>
        <p:txBody>
          <a:bodyPr>
            <a:normAutofit/>
          </a:bodyPr>
          <a:lstStyle>
            <a:lvl1pPr marL="0" indent="0" algn="ctr">
              <a:buNone/>
              <a:defRPr sz="1800" i="0">
                <a:solidFill>
                  <a:srgbClr val="A7A9A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solidFill>
                  <a:srgbClr val="A7A9AC"/>
                </a:solidFill>
              </a:defRPr>
            </a:lvl1pPr>
            <a:lvl2pPr>
              <a:defRPr sz="1600">
                <a:solidFill>
                  <a:srgbClr val="A7A9AC"/>
                </a:solidFill>
              </a:defRPr>
            </a:lvl2pPr>
            <a:lvl3pPr>
              <a:defRPr sz="1400">
                <a:solidFill>
                  <a:srgbClr val="A7A9AC"/>
                </a:solidFill>
              </a:defRPr>
            </a:lvl3pPr>
            <a:lvl4pPr>
              <a:defRPr sz="1400">
                <a:solidFill>
                  <a:srgbClr val="A7A9AC"/>
                </a:solidFill>
              </a:defRPr>
            </a:lvl4pPr>
            <a:lvl5pPr>
              <a:defRPr sz="1400">
                <a:solidFill>
                  <a:srgbClr val="A7A9A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>
                <a:solidFill>
                  <a:srgbClr val="21409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8800"/>
            <a:ext cx="4038600" cy="3533538"/>
          </a:xfrm>
        </p:spPr>
        <p:txBody>
          <a:bodyPr/>
          <a:lstStyle>
            <a:lvl1pPr>
              <a:buClr>
                <a:srgbClr val="F78E1E"/>
              </a:buClr>
              <a:defRPr sz="1800">
                <a:solidFill>
                  <a:srgbClr val="A7A9AC"/>
                </a:solidFill>
              </a:defRPr>
            </a:lvl1pPr>
            <a:lvl2pPr>
              <a:defRPr sz="1600">
                <a:solidFill>
                  <a:srgbClr val="A7A9AC"/>
                </a:solidFill>
              </a:defRPr>
            </a:lvl2pPr>
            <a:lvl3pPr>
              <a:defRPr sz="1400">
                <a:solidFill>
                  <a:srgbClr val="A7A9AC"/>
                </a:solidFill>
              </a:defRPr>
            </a:lvl3pPr>
            <a:lvl4pPr>
              <a:defRPr sz="1400">
                <a:solidFill>
                  <a:srgbClr val="A7A9AC"/>
                </a:solidFill>
              </a:defRPr>
            </a:lvl4pPr>
            <a:lvl5pPr>
              <a:defRPr sz="1400">
                <a:solidFill>
                  <a:srgbClr val="A7A9AC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8800"/>
            <a:ext cx="4038600" cy="3533538"/>
          </a:xfrm>
        </p:spPr>
        <p:txBody>
          <a:bodyPr/>
          <a:lstStyle>
            <a:lvl1pPr>
              <a:defRPr sz="1800">
                <a:solidFill>
                  <a:srgbClr val="A7A9AC"/>
                </a:solidFill>
              </a:defRPr>
            </a:lvl1pPr>
            <a:lvl2pPr>
              <a:defRPr sz="1600">
                <a:solidFill>
                  <a:srgbClr val="A7A9AC"/>
                </a:solidFill>
              </a:defRPr>
            </a:lvl2pPr>
            <a:lvl3pPr>
              <a:defRPr sz="1400">
                <a:solidFill>
                  <a:srgbClr val="A7A9AC"/>
                </a:solidFill>
              </a:defRPr>
            </a:lvl3pPr>
            <a:lvl4pPr>
              <a:defRPr sz="1400">
                <a:solidFill>
                  <a:srgbClr val="A7A9AC"/>
                </a:solidFill>
              </a:defRPr>
            </a:lvl4pPr>
            <a:lvl5pPr>
              <a:defRPr sz="1400">
                <a:solidFill>
                  <a:srgbClr val="A7A9AC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- black &amp; white eff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648200" y="1198563"/>
            <a:ext cx="4038600" cy="3533775"/>
          </a:xfrm>
          <a:noFill/>
          <a:ln w="12700">
            <a:solidFill>
              <a:schemeClr val="tx2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95250" prst="coolSlant"/>
          </a:sp3d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8800"/>
            <a:ext cx="4038600" cy="3533538"/>
          </a:xfrm>
        </p:spPr>
        <p:txBody>
          <a:bodyPr/>
          <a:lstStyle>
            <a:lvl1pPr>
              <a:defRPr sz="1800">
                <a:solidFill>
                  <a:srgbClr val="A7A9AC"/>
                </a:solidFill>
              </a:defRPr>
            </a:lvl1pPr>
            <a:lvl2pPr>
              <a:defRPr sz="1600">
                <a:solidFill>
                  <a:srgbClr val="A7A9AC"/>
                </a:solidFill>
              </a:defRPr>
            </a:lvl2pPr>
            <a:lvl3pPr>
              <a:defRPr sz="1400">
                <a:solidFill>
                  <a:srgbClr val="A7A9AC"/>
                </a:solidFill>
              </a:defRPr>
            </a:lvl3pPr>
            <a:lvl4pPr>
              <a:defRPr sz="1400">
                <a:solidFill>
                  <a:srgbClr val="A7A9AC"/>
                </a:solidFill>
              </a:defRPr>
            </a:lvl4pPr>
            <a:lvl5pPr>
              <a:defRPr sz="1400">
                <a:solidFill>
                  <a:srgbClr val="A7A9AC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>
                <a:solidFill>
                  <a:srgbClr val="21409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4"/>
            <a:ext cx="4040188" cy="556319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68872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4"/>
            <a:ext cx="4041775" cy="556319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68872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rot="5400000">
            <a:off x="2779713" y="2941638"/>
            <a:ext cx="3581400" cy="0"/>
          </a:xfrm>
          <a:prstGeom prst="line">
            <a:avLst/>
          </a:prstGeom>
          <a:ln w="15875" cap="rnd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4"/>
            <a:ext cx="4040188" cy="556319"/>
          </a:xfrm>
        </p:spPr>
        <p:txBody>
          <a:bodyPr anchor="ctr"/>
          <a:lstStyle>
            <a:lvl1pPr marL="0" indent="0">
              <a:buNone/>
              <a:defRPr sz="1800" b="1">
                <a:solidFill>
                  <a:srgbClr val="21409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68872"/>
            <a:ext cx="4040188" cy="2963466"/>
          </a:xfrm>
        </p:spPr>
        <p:txBody>
          <a:bodyPr/>
          <a:lstStyle>
            <a:lvl1pPr>
              <a:defRPr sz="1800">
                <a:solidFill>
                  <a:srgbClr val="A7A9AC"/>
                </a:solidFill>
              </a:defRPr>
            </a:lvl1pPr>
            <a:lvl2pPr>
              <a:defRPr sz="1600">
                <a:solidFill>
                  <a:srgbClr val="A7A9AC"/>
                </a:solidFill>
              </a:defRPr>
            </a:lvl2pPr>
            <a:lvl3pPr>
              <a:defRPr sz="1400">
                <a:solidFill>
                  <a:srgbClr val="A7A9AC"/>
                </a:solidFill>
              </a:defRPr>
            </a:lvl3pPr>
            <a:lvl4pPr>
              <a:defRPr sz="1200">
                <a:solidFill>
                  <a:srgbClr val="A7A9AC"/>
                </a:solidFill>
              </a:defRPr>
            </a:lvl4pPr>
            <a:lvl5pPr>
              <a:defRPr sz="1200">
                <a:solidFill>
                  <a:srgbClr val="A7A9AC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28544"/>
            <a:ext cx="4041775" cy="190379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645025" y="1150938"/>
            <a:ext cx="4041775" cy="1598358"/>
          </a:xfrm>
          <a:noFill/>
          <a:ln w="12700">
            <a:solidFill>
              <a:schemeClr val="tx2">
                <a:lumMod val="50000"/>
                <a:lumOff val="50000"/>
              </a:schemeClr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95250" prst="coolSlant"/>
          </a:sp3d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3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ln w="12700">
            <a:solidFill>
              <a:schemeClr val="tx2">
                <a:lumMod val="50000"/>
                <a:lumOff val="50000"/>
              </a:schemeClr>
            </a:solidFill>
          </a:ln>
          <a:effectLst>
            <a:outerShdw blurRad="165100" dist="101600" dir="5400000" algn="t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95250" prst="coolSlant"/>
          </a:sp3d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Infosys_patter_fade.jpg"/>
          <p:cNvPicPr>
            <a:picLocks noChangeAspect="1"/>
          </p:cNvPicPr>
          <p:nvPr userDrawn="1"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81280"/>
            <a:ext cx="8229600" cy="7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369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gray">
          <a:xfrm>
            <a:off x="0" y="4749798"/>
            <a:ext cx="9144000" cy="409579"/>
          </a:xfrm>
          <a:prstGeom prst="rect">
            <a:avLst/>
          </a:prstGeom>
          <a:gradFill flip="none" rotWithShape="1">
            <a:gsLst>
              <a:gs pos="51000">
                <a:srgbClr val="6D6E71"/>
              </a:gs>
              <a:gs pos="0">
                <a:schemeClr val="tx2">
                  <a:lumMod val="95000"/>
                  <a:lumOff val="5000"/>
                </a:schemeClr>
              </a:gs>
              <a:gs pos="81000">
                <a:schemeClr val="tx2">
                  <a:lumMod val="95000"/>
                  <a:lumOff val="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1" name="Picture 10" descr="BTE_logo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637209" y="4859341"/>
            <a:ext cx="1360478" cy="258540"/>
          </a:xfrm>
          <a:prstGeom prst="rect">
            <a:avLst/>
          </a:prstGeom>
        </p:spPr>
      </p:pic>
      <p:pic>
        <p:nvPicPr>
          <p:cNvPr id="12" name="Picture 11" descr="Infosys_logo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226219" y="4857747"/>
            <a:ext cx="650082" cy="240031"/>
          </a:xfrm>
          <a:prstGeom prst="rect">
            <a:avLst/>
          </a:prstGeom>
        </p:spPr>
      </p:pic>
      <p:pic>
        <p:nvPicPr>
          <p:cNvPr id="13" name="Picture 12" descr="blue.jp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0" y="4749798"/>
            <a:ext cx="9144000" cy="5265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893" r:id="rId2"/>
    <p:sldLayoutId id="2147483894" r:id="rId3"/>
    <p:sldLayoutId id="2147483906" r:id="rId4"/>
    <p:sldLayoutId id="2147483907" r:id="rId5"/>
    <p:sldLayoutId id="2147483895" r:id="rId6"/>
    <p:sldLayoutId id="2147483908" r:id="rId7"/>
    <p:sldLayoutId id="2147483896" r:id="rId8"/>
    <p:sldLayoutId id="2147483897" r:id="rId9"/>
    <p:sldLayoutId id="2147483898" r:id="rId10"/>
    <p:sldLayoutId id="2147483909" r:id="rId11"/>
    <p:sldLayoutId id="2147483910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kern="1200">
          <a:solidFill>
            <a:srgbClr val="21409A"/>
          </a:solidFill>
          <a:latin typeface="Arial"/>
          <a:ea typeface="+mj-ea"/>
          <a:cs typeface="Arial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9pPr>
    </p:titleStyle>
    <p:bodyStyle>
      <a:lvl1pPr marL="176213" indent="-176213" algn="l" rtl="0" eaLnBrk="1" fontAlgn="base" hangingPunct="1">
        <a:spcBef>
          <a:spcPct val="0"/>
        </a:spcBef>
        <a:spcAft>
          <a:spcPts val="600"/>
        </a:spcAft>
        <a:buClr>
          <a:srgbClr val="F78E1E"/>
        </a:buClr>
        <a:buSzPct val="100000"/>
        <a:buFont typeface="Arial" pitchFamily="34" charset="0"/>
        <a:buChar char="•"/>
        <a:defRPr sz="1800" kern="1200">
          <a:solidFill>
            <a:srgbClr val="A7A9AC"/>
          </a:solidFill>
          <a:latin typeface="Arial"/>
          <a:ea typeface="+mn-ea"/>
          <a:cs typeface="Arial"/>
        </a:defRPr>
      </a:lvl1pPr>
      <a:lvl2pPr marL="628650" indent="-171450" algn="l" rtl="0" eaLnBrk="1" fontAlgn="base" hangingPunct="1">
        <a:spcBef>
          <a:spcPct val="0"/>
        </a:spcBef>
        <a:spcAft>
          <a:spcPts val="600"/>
        </a:spcAft>
        <a:buClr>
          <a:srgbClr val="F78E1E"/>
        </a:buClr>
        <a:buSzPct val="100000"/>
        <a:buFont typeface="Arial" pitchFamily="34" charset="0"/>
        <a:buChar char="•"/>
        <a:defRPr sz="1600" kern="1200">
          <a:solidFill>
            <a:srgbClr val="A7A9AC"/>
          </a:solidFill>
          <a:latin typeface="Arial"/>
          <a:ea typeface="+mn-ea"/>
          <a:cs typeface="Arial"/>
        </a:defRPr>
      </a:lvl2pPr>
      <a:lvl3pPr marL="1079500" indent="-165100" algn="l" rtl="0" eaLnBrk="1" fontAlgn="base" hangingPunct="1">
        <a:spcBef>
          <a:spcPct val="0"/>
        </a:spcBef>
        <a:spcAft>
          <a:spcPts val="600"/>
        </a:spcAft>
        <a:buClr>
          <a:srgbClr val="F78E1E"/>
        </a:buClr>
        <a:buSzPct val="100000"/>
        <a:buFont typeface="Arial" pitchFamily="34" charset="0"/>
        <a:buChar char="•"/>
        <a:defRPr sz="1400" kern="1200">
          <a:solidFill>
            <a:srgbClr val="A7A9AC"/>
          </a:solidFill>
          <a:latin typeface="Arial"/>
          <a:ea typeface="+mn-ea"/>
          <a:cs typeface="Arial"/>
        </a:defRPr>
      </a:lvl3pPr>
      <a:lvl4pPr marL="1524000" indent="-152400" algn="l" rtl="0" eaLnBrk="1" fontAlgn="base" hangingPunct="1">
        <a:spcBef>
          <a:spcPct val="0"/>
        </a:spcBef>
        <a:spcAft>
          <a:spcPts val="600"/>
        </a:spcAft>
        <a:buClr>
          <a:srgbClr val="F78E1E"/>
        </a:buClr>
        <a:buSzPct val="100000"/>
        <a:buFont typeface="Arial" pitchFamily="34" charset="0"/>
        <a:buChar char="•"/>
        <a:defRPr sz="1400" kern="1200">
          <a:solidFill>
            <a:srgbClr val="A7A9AC"/>
          </a:solidFill>
          <a:latin typeface="Arial"/>
          <a:ea typeface="+mn-ea"/>
          <a:cs typeface="Arial"/>
        </a:defRPr>
      </a:lvl4pPr>
      <a:lvl5pPr marL="1974850" indent="-146050" algn="l" rtl="0" eaLnBrk="1" fontAlgn="base" hangingPunct="1">
        <a:spcBef>
          <a:spcPct val="0"/>
        </a:spcBef>
        <a:spcAft>
          <a:spcPts val="600"/>
        </a:spcAft>
        <a:buClr>
          <a:srgbClr val="F78E1E"/>
        </a:buClr>
        <a:buSzPct val="100000"/>
        <a:buFont typeface="Arial" pitchFamily="34" charset="0"/>
        <a:buChar char="•"/>
        <a:defRPr sz="1400" kern="1200">
          <a:solidFill>
            <a:srgbClr val="A7A9AC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 descr="Infosys_gradient_w_pattern.jpg"/>
          <p:cNvPicPr>
            <a:picLocks noChangeAspect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>
            <a:spLocks noChangeArrowheads="1"/>
          </p:cNvSpPr>
          <p:nvPr userDrawn="1"/>
        </p:nvSpPr>
        <p:spPr bwMode="gray">
          <a:xfrm>
            <a:off x="0" y="4749798"/>
            <a:ext cx="9144000" cy="409579"/>
          </a:xfrm>
          <a:prstGeom prst="rect">
            <a:avLst/>
          </a:prstGeom>
          <a:gradFill flip="none" rotWithShape="1">
            <a:gsLst>
              <a:gs pos="51000">
                <a:srgbClr val="6D6E71"/>
              </a:gs>
              <a:gs pos="0">
                <a:schemeClr val="tx2">
                  <a:lumMod val="95000"/>
                  <a:lumOff val="5000"/>
                </a:schemeClr>
              </a:gs>
              <a:gs pos="81000">
                <a:schemeClr val="tx2">
                  <a:lumMod val="95000"/>
                  <a:lumOff val="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gray">
          <a:xfrm flipV="1">
            <a:off x="0" y="4742387"/>
            <a:ext cx="9144000" cy="54610"/>
          </a:xfrm>
          <a:prstGeom prst="rect">
            <a:avLst/>
          </a:prstGeom>
          <a:solidFill>
            <a:srgbClr val="0079BD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BAE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BAEF"/>
          </a:solidFill>
          <a:latin typeface="Gill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BAEF"/>
          </a:solidFill>
          <a:latin typeface="Gill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BAEF"/>
          </a:solidFill>
          <a:latin typeface="Gill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BAEF"/>
          </a:solidFill>
          <a:latin typeface="Gill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BAEF"/>
          </a:solidFill>
          <a:latin typeface="GillSan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BAEF"/>
          </a:solidFill>
          <a:latin typeface="GillSan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BAEF"/>
          </a:solidFill>
          <a:latin typeface="GillSan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BAEF"/>
          </a:solidFill>
          <a:latin typeface="GillSan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600"/>
        </a:spcAft>
        <a:buClr>
          <a:schemeClr val="bg1"/>
        </a:buClr>
        <a:buSzPct val="100000"/>
        <a:buFont typeface="Arial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ts val="600"/>
        </a:spcAft>
        <a:buClr>
          <a:schemeClr val="bg1"/>
        </a:buClr>
        <a:buSzPct val="100000"/>
        <a:buFont typeface="Arial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ts val="600"/>
        </a:spcAft>
        <a:buClr>
          <a:schemeClr val="bg1"/>
        </a:buClr>
        <a:buSzPct val="100000"/>
        <a:buFont typeface="Arial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ts val="600"/>
        </a:spcAft>
        <a:buClr>
          <a:schemeClr val="bg1"/>
        </a:buClr>
        <a:buSzPct val="100000"/>
        <a:buFont typeface="Arial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ts val="600"/>
        </a:spcAft>
        <a:buClr>
          <a:schemeClr val="bg1"/>
        </a:buClr>
        <a:buSzPct val="100000"/>
        <a:buFont typeface="Arial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  <p:pic>
        <p:nvPicPr>
          <p:cNvPr id="1026" name="Picture 2" descr="C:\Users\user\Desktop\SanHack Logo - Icon 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257" y="-355464"/>
            <a:ext cx="3196936" cy="141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ropbox\Sanitation Hackathon\SanHack Logos and emailer\Pune\Organising partners\wsp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34" y="1271181"/>
            <a:ext cx="1924050" cy="92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ropbox\Sanitation Hackathon\SanHack Logos and emailer\Pune\Organising partners\infosys 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41" y="1271181"/>
            <a:ext cx="2299855" cy="99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ropbox\Sanitation Hackathon\SanHack Logos and emailer\Pune\Organising partners\IIHS 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562" y="1216450"/>
            <a:ext cx="2982438" cy="98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242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1391"/>
            <a:ext cx="9144000" cy="856673"/>
          </a:xfrm>
        </p:spPr>
        <p:txBody>
          <a:bodyPr/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Eco Logic </a:t>
            </a:r>
            <a:r>
              <a:rPr lang="en-US" sz="3600" dirty="0" smtClean="0"/>
              <a:t>? Web Portal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200" b="1" dirty="0" smtClean="0"/>
              <a:t>Eco </a:t>
            </a:r>
            <a:r>
              <a:rPr lang="en-US" sz="2200" b="1" dirty="0"/>
              <a:t>Logic </a:t>
            </a:r>
            <a:endParaRPr lang="en-US" sz="2200" b="1" dirty="0" smtClean="0"/>
          </a:p>
          <a:p>
            <a:r>
              <a:rPr lang="en-US" dirty="0" smtClean="0"/>
              <a:t>Manoj </a:t>
            </a:r>
            <a:r>
              <a:rPr lang="en-US" dirty="0"/>
              <a:t>Attal : Developer </a:t>
            </a:r>
            <a:endParaRPr lang="en-US" dirty="0" smtClean="0"/>
          </a:p>
          <a:p>
            <a:r>
              <a:rPr lang="en-US" dirty="0"/>
              <a:t>Rohini Kumar : Developer</a:t>
            </a:r>
          </a:p>
          <a:p>
            <a:r>
              <a:rPr lang="en-US" dirty="0"/>
              <a:t>Madhuri Newale : </a:t>
            </a:r>
            <a:r>
              <a:rPr lang="en-US" dirty="0" smtClean="0"/>
              <a:t>Mentor</a:t>
            </a:r>
            <a:endParaRPr lang="en-US" dirty="0"/>
          </a:p>
          <a:p>
            <a:r>
              <a:rPr lang="en-US" dirty="0"/>
              <a:t>Yogesh Umbarkar : Data Collection and Context </a:t>
            </a:r>
            <a:r>
              <a:rPr lang="en-US" dirty="0" smtClean="0"/>
              <a:t>Setting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8142" y="2101892"/>
            <a:ext cx="8389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Program Files\Microsoft Office\MEDIA\CAGCAT10\j03351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975" y="1508165"/>
            <a:ext cx="333019" cy="33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rogram Files\Microsoft Office\MEDIA\CAGCAT10\j0251301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597" y="417364"/>
            <a:ext cx="913486" cy="76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781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24395"/>
            <a:ext cx="8229600" cy="388824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</a:t>
            </a:r>
            <a:r>
              <a:rPr lang="en-US" sz="1600" dirty="0" smtClean="0"/>
              <a:t>?</a:t>
            </a:r>
          </a:p>
          <a:p>
            <a:pPr marL="0" indent="0">
              <a:buNone/>
            </a:pPr>
            <a:r>
              <a:rPr lang="en-US" sz="1600" dirty="0" smtClean="0"/>
              <a:t>Spreading Sanitation Awareness through children.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Why?</a:t>
            </a:r>
          </a:p>
          <a:p>
            <a:pPr marL="0" indent="0">
              <a:buNone/>
            </a:pPr>
            <a:r>
              <a:rPr lang="en-US" dirty="0" smtClean="0"/>
              <a:t>Awareness spread through children has strong impact on society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Provide them knowledge by mixing it with entertainment.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1280"/>
            <a:ext cx="8229600" cy="548112"/>
          </a:xfrm>
        </p:spPr>
        <p:txBody>
          <a:bodyPr/>
          <a:lstStyle/>
          <a:p>
            <a:r>
              <a:rPr lang="en-US" dirty="0" smtClean="0"/>
              <a:t>App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46267" y="593767"/>
            <a:ext cx="8389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:\Program Files\Microsoft Office\MEDIA\CAGCAT10\j01958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13" y="260296"/>
            <a:ext cx="1599031" cy="164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470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41813"/>
            <a:ext cx="8229600" cy="3888245"/>
          </a:xfrm>
        </p:spPr>
        <p:txBody>
          <a:bodyPr/>
          <a:lstStyle/>
          <a:p>
            <a:r>
              <a:rPr lang="en-US" dirty="0" smtClean="0"/>
              <a:t>High level block diagram depicting app architecture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2872"/>
            <a:ext cx="8229600" cy="548112"/>
          </a:xfrm>
        </p:spPr>
        <p:txBody>
          <a:bodyPr/>
          <a:lstStyle/>
          <a:p>
            <a:r>
              <a:rPr lang="en-US" dirty="0" smtClean="0"/>
              <a:t>App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33758" y="5297084"/>
            <a:ext cx="336550" cy="273050"/>
          </a:xfrm>
        </p:spPr>
        <p:txBody>
          <a:bodyPr/>
          <a:lstStyle/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6300" y="802771"/>
            <a:ext cx="8389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85258" y="1644012"/>
            <a:ext cx="6862815" cy="233580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24590" y="2166532"/>
            <a:ext cx="261257" cy="3067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>
            <a:stCxn id="10" idx="4"/>
          </p:cNvCxnSpPr>
          <p:nvPr/>
        </p:nvCxnSpPr>
        <p:spPr>
          <a:xfrm>
            <a:off x="2055219" y="2473244"/>
            <a:ext cx="0" cy="580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5218" y="3053287"/>
            <a:ext cx="226423" cy="195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867989" y="3060279"/>
            <a:ext cx="178525" cy="170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19939" y="3344098"/>
            <a:ext cx="1043876" cy="369332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Children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2480073" y="2630162"/>
            <a:ext cx="499323" cy="2473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44525" y="2215155"/>
            <a:ext cx="2097895" cy="411678"/>
          </a:xfrm>
          <a:prstGeom prst="rect">
            <a:avLst/>
          </a:prstGeom>
          <a:solidFill>
            <a:srgbClr val="007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 portal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3339738" y="2824758"/>
            <a:ext cx="2097895" cy="373592"/>
          </a:xfrm>
          <a:prstGeom prst="rect">
            <a:avLst/>
          </a:prstGeom>
          <a:solidFill>
            <a:srgbClr val="007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 Apps</a:t>
            </a:r>
          </a:p>
        </p:txBody>
      </p:sp>
      <p:pic>
        <p:nvPicPr>
          <p:cNvPr id="3074" name="Picture 2" descr="C:\Program Files\Microsoft Office\MEDIA\CAGCAT10\j0297749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378" y="2219758"/>
            <a:ext cx="1099160" cy="104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/>
          <p:nvPr/>
        </p:nvCxnSpPr>
        <p:spPr>
          <a:xfrm flipH="1">
            <a:off x="1863639" y="2629203"/>
            <a:ext cx="178525" cy="170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85692" y="2639623"/>
            <a:ext cx="226423" cy="195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5683341" y="2590844"/>
            <a:ext cx="499323" cy="2473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93321" y="3225551"/>
            <a:ext cx="15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20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24395"/>
            <a:ext cx="8229600" cy="38882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FRONT END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Web Portal Front Page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Quiz Game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Knowledge Café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Activity and Best Practices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BACK END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User Database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Quiz Database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Server Logs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Analysis and Reporting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1280"/>
            <a:ext cx="8229600" cy="548112"/>
          </a:xfrm>
        </p:spPr>
        <p:txBody>
          <a:bodyPr/>
          <a:lstStyle/>
          <a:p>
            <a:r>
              <a:rPr lang="en-US" dirty="0" smtClean="0"/>
              <a:t>App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46267" y="593767"/>
            <a:ext cx="8389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4"/>
          <p:cNvSpPr>
            <a:spLocks noChangeAspect="1" noChangeArrowheads="1" noTextEdit="1"/>
          </p:cNvSpPr>
          <p:nvPr/>
        </p:nvSpPr>
        <p:spPr bwMode="auto">
          <a:xfrm>
            <a:off x="7261101" y="2255807"/>
            <a:ext cx="1016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114" name="Group 4113"/>
          <p:cNvGrpSpPr/>
          <p:nvPr/>
        </p:nvGrpSpPr>
        <p:grpSpPr>
          <a:xfrm>
            <a:off x="7646643" y="-14307"/>
            <a:ext cx="1134754" cy="807523"/>
            <a:chOff x="7261101" y="2565069"/>
            <a:chExt cx="1134754" cy="807523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7261101" y="2565069"/>
              <a:ext cx="1134754" cy="80752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542882" y="2709832"/>
              <a:ext cx="852973" cy="561975"/>
            </a:xfrm>
            <a:custGeom>
              <a:avLst/>
              <a:gdLst>
                <a:gd name="T0" fmla="*/ 65 w 877"/>
                <a:gd name="T1" fmla="*/ 6 h 1169"/>
                <a:gd name="T2" fmla="*/ 64 w 877"/>
                <a:gd name="T3" fmla="*/ 32 h 1169"/>
                <a:gd name="T4" fmla="*/ 60 w 877"/>
                <a:gd name="T5" fmla="*/ 64 h 1169"/>
                <a:gd name="T6" fmla="*/ 55 w 877"/>
                <a:gd name="T7" fmla="*/ 99 h 1169"/>
                <a:gd name="T8" fmla="*/ 49 w 877"/>
                <a:gd name="T9" fmla="*/ 136 h 1169"/>
                <a:gd name="T10" fmla="*/ 42 w 877"/>
                <a:gd name="T11" fmla="*/ 173 h 1169"/>
                <a:gd name="T12" fmla="*/ 36 w 877"/>
                <a:gd name="T13" fmla="*/ 209 h 1169"/>
                <a:gd name="T14" fmla="*/ 31 w 877"/>
                <a:gd name="T15" fmla="*/ 239 h 1169"/>
                <a:gd name="T16" fmla="*/ 27 w 877"/>
                <a:gd name="T17" fmla="*/ 266 h 1169"/>
                <a:gd name="T18" fmla="*/ 10 w 877"/>
                <a:gd name="T19" fmla="*/ 380 h 1169"/>
                <a:gd name="T20" fmla="*/ 3 w 877"/>
                <a:gd name="T21" fmla="*/ 493 h 1169"/>
                <a:gd name="T22" fmla="*/ 0 w 877"/>
                <a:gd name="T23" fmla="*/ 604 h 1169"/>
                <a:gd name="T24" fmla="*/ 4 w 877"/>
                <a:gd name="T25" fmla="*/ 716 h 1169"/>
                <a:gd name="T26" fmla="*/ 12 w 877"/>
                <a:gd name="T27" fmla="*/ 827 h 1169"/>
                <a:gd name="T28" fmla="*/ 23 w 877"/>
                <a:gd name="T29" fmla="*/ 938 h 1169"/>
                <a:gd name="T30" fmla="*/ 36 w 877"/>
                <a:gd name="T31" fmla="*/ 1051 h 1169"/>
                <a:gd name="T32" fmla="*/ 50 w 877"/>
                <a:gd name="T33" fmla="*/ 1166 h 1169"/>
                <a:gd name="T34" fmla="*/ 103 w 877"/>
                <a:gd name="T35" fmla="*/ 1166 h 1169"/>
                <a:gd name="T36" fmla="*/ 153 w 877"/>
                <a:gd name="T37" fmla="*/ 1166 h 1169"/>
                <a:gd name="T38" fmla="*/ 201 w 877"/>
                <a:gd name="T39" fmla="*/ 1167 h 1169"/>
                <a:gd name="T40" fmla="*/ 247 w 877"/>
                <a:gd name="T41" fmla="*/ 1167 h 1169"/>
                <a:gd name="T42" fmla="*/ 293 w 877"/>
                <a:gd name="T43" fmla="*/ 1169 h 1169"/>
                <a:gd name="T44" fmla="*/ 338 w 877"/>
                <a:gd name="T45" fmla="*/ 1169 h 1169"/>
                <a:gd name="T46" fmla="*/ 383 w 877"/>
                <a:gd name="T47" fmla="*/ 1169 h 1169"/>
                <a:gd name="T48" fmla="*/ 428 w 877"/>
                <a:gd name="T49" fmla="*/ 1167 h 1169"/>
                <a:gd name="T50" fmla="*/ 471 w 877"/>
                <a:gd name="T51" fmla="*/ 1167 h 1169"/>
                <a:gd name="T52" fmla="*/ 516 w 877"/>
                <a:gd name="T53" fmla="*/ 1165 h 1169"/>
                <a:gd name="T54" fmla="*/ 562 w 877"/>
                <a:gd name="T55" fmla="*/ 1164 h 1169"/>
                <a:gd name="T56" fmla="*/ 608 w 877"/>
                <a:gd name="T57" fmla="*/ 1160 h 1169"/>
                <a:gd name="T58" fmla="*/ 657 w 877"/>
                <a:gd name="T59" fmla="*/ 1156 h 1169"/>
                <a:gd name="T60" fmla="*/ 705 w 877"/>
                <a:gd name="T61" fmla="*/ 1150 h 1169"/>
                <a:gd name="T62" fmla="*/ 757 w 877"/>
                <a:gd name="T63" fmla="*/ 1143 h 1169"/>
                <a:gd name="T64" fmla="*/ 810 w 877"/>
                <a:gd name="T65" fmla="*/ 1135 h 1169"/>
                <a:gd name="T66" fmla="*/ 818 w 877"/>
                <a:gd name="T67" fmla="*/ 1134 h 1169"/>
                <a:gd name="T68" fmla="*/ 827 w 877"/>
                <a:gd name="T69" fmla="*/ 1133 h 1169"/>
                <a:gd name="T70" fmla="*/ 835 w 877"/>
                <a:gd name="T71" fmla="*/ 1133 h 1169"/>
                <a:gd name="T72" fmla="*/ 844 w 877"/>
                <a:gd name="T73" fmla="*/ 1132 h 1169"/>
                <a:gd name="T74" fmla="*/ 853 w 877"/>
                <a:gd name="T75" fmla="*/ 1132 h 1169"/>
                <a:gd name="T76" fmla="*/ 860 w 877"/>
                <a:gd name="T77" fmla="*/ 1132 h 1169"/>
                <a:gd name="T78" fmla="*/ 869 w 877"/>
                <a:gd name="T79" fmla="*/ 1132 h 1169"/>
                <a:gd name="T80" fmla="*/ 877 w 877"/>
                <a:gd name="T81" fmla="*/ 1132 h 1169"/>
                <a:gd name="T82" fmla="*/ 877 w 877"/>
                <a:gd name="T83" fmla="*/ 38 h 1169"/>
                <a:gd name="T84" fmla="*/ 828 w 877"/>
                <a:gd name="T85" fmla="*/ 33 h 1169"/>
                <a:gd name="T86" fmla="*/ 780 w 877"/>
                <a:gd name="T87" fmla="*/ 30 h 1169"/>
                <a:gd name="T88" fmla="*/ 730 w 877"/>
                <a:gd name="T89" fmla="*/ 24 h 1169"/>
                <a:gd name="T90" fmla="*/ 681 w 877"/>
                <a:gd name="T91" fmla="*/ 21 h 1169"/>
                <a:gd name="T92" fmla="*/ 631 w 877"/>
                <a:gd name="T93" fmla="*/ 15 h 1169"/>
                <a:gd name="T94" fmla="*/ 581 w 877"/>
                <a:gd name="T95" fmla="*/ 12 h 1169"/>
                <a:gd name="T96" fmla="*/ 531 w 877"/>
                <a:gd name="T97" fmla="*/ 9 h 1169"/>
                <a:gd name="T98" fmla="*/ 481 w 877"/>
                <a:gd name="T99" fmla="*/ 5 h 1169"/>
                <a:gd name="T100" fmla="*/ 430 w 877"/>
                <a:gd name="T101" fmla="*/ 3 h 1169"/>
                <a:gd name="T102" fmla="*/ 379 w 877"/>
                <a:gd name="T103" fmla="*/ 1 h 1169"/>
                <a:gd name="T104" fmla="*/ 328 w 877"/>
                <a:gd name="T105" fmla="*/ 0 h 1169"/>
                <a:gd name="T106" fmla="*/ 277 w 877"/>
                <a:gd name="T107" fmla="*/ 0 h 1169"/>
                <a:gd name="T108" fmla="*/ 224 w 877"/>
                <a:gd name="T109" fmla="*/ 0 h 1169"/>
                <a:gd name="T110" fmla="*/ 172 w 877"/>
                <a:gd name="T111" fmla="*/ 1 h 1169"/>
                <a:gd name="T112" fmla="*/ 119 w 877"/>
                <a:gd name="T113" fmla="*/ 4 h 1169"/>
                <a:gd name="T114" fmla="*/ 65 w 877"/>
                <a:gd name="T115" fmla="*/ 6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77" h="1169">
                  <a:moveTo>
                    <a:pt x="65" y="6"/>
                  </a:moveTo>
                  <a:lnTo>
                    <a:pt x="64" y="32"/>
                  </a:lnTo>
                  <a:lnTo>
                    <a:pt x="60" y="64"/>
                  </a:lnTo>
                  <a:lnTo>
                    <a:pt x="55" y="99"/>
                  </a:lnTo>
                  <a:lnTo>
                    <a:pt x="49" y="136"/>
                  </a:lnTo>
                  <a:lnTo>
                    <a:pt x="42" y="173"/>
                  </a:lnTo>
                  <a:lnTo>
                    <a:pt x="36" y="209"/>
                  </a:lnTo>
                  <a:lnTo>
                    <a:pt x="31" y="239"/>
                  </a:lnTo>
                  <a:lnTo>
                    <a:pt x="27" y="266"/>
                  </a:lnTo>
                  <a:lnTo>
                    <a:pt x="10" y="380"/>
                  </a:lnTo>
                  <a:lnTo>
                    <a:pt x="3" y="493"/>
                  </a:lnTo>
                  <a:lnTo>
                    <a:pt x="0" y="604"/>
                  </a:lnTo>
                  <a:lnTo>
                    <a:pt x="4" y="716"/>
                  </a:lnTo>
                  <a:lnTo>
                    <a:pt x="12" y="827"/>
                  </a:lnTo>
                  <a:lnTo>
                    <a:pt x="23" y="938"/>
                  </a:lnTo>
                  <a:lnTo>
                    <a:pt x="36" y="1051"/>
                  </a:lnTo>
                  <a:lnTo>
                    <a:pt x="50" y="1166"/>
                  </a:lnTo>
                  <a:lnTo>
                    <a:pt x="103" y="1166"/>
                  </a:lnTo>
                  <a:lnTo>
                    <a:pt x="153" y="1166"/>
                  </a:lnTo>
                  <a:lnTo>
                    <a:pt x="201" y="1167"/>
                  </a:lnTo>
                  <a:lnTo>
                    <a:pt x="247" y="1167"/>
                  </a:lnTo>
                  <a:lnTo>
                    <a:pt x="293" y="1169"/>
                  </a:lnTo>
                  <a:lnTo>
                    <a:pt x="338" y="1169"/>
                  </a:lnTo>
                  <a:lnTo>
                    <a:pt x="383" y="1169"/>
                  </a:lnTo>
                  <a:lnTo>
                    <a:pt x="428" y="1167"/>
                  </a:lnTo>
                  <a:lnTo>
                    <a:pt x="471" y="1167"/>
                  </a:lnTo>
                  <a:lnTo>
                    <a:pt x="516" y="1165"/>
                  </a:lnTo>
                  <a:lnTo>
                    <a:pt x="562" y="1164"/>
                  </a:lnTo>
                  <a:lnTo>
                    <a:pt x="608" y="1160"/>
                  </a:lnTo>
                  <a:lnTo>
                    <a:pt x="657" y="1156"/>
                  </a:lnTo>
                  <a:lnTo>
                    <a:pt x="705" y="1150"/>
                  </a:lnTo>
                  <a:lnTo>
                    <a:pt x="757" y="1143"/>
                  </a:lnTo>
                  <a:lnTo>
                    <a:pt x="810" y="1135"/>
                  </a:lnTo>
                  <a:lnTo>
                    <a:pt x="818" y="1134"/>
                  </a:lnTo>
                  <a:lnTo>
                    <a:pt x="827" y="1133"/>
                  </a:lnTo>
                  <a:lnTo>
                    <a:pt x="835" y="1133"/>
                  </a:lnTo>
                  <a:lnTo>
                    <a:pt x="844" y="1132"/>
                  </a:lnTo>
                  <a:lnTo>
                    <a:pt x="853" y="1132"/>
                  </a:lnTo>
                  <a:lnTo>
                    <a:pt x="860" y="1132"/>
                  </a:lnTo>
                  <a:lnTo>
                    <a:pt x="869" y="1132"/>
                  </a:lnTo>
                  <a:lnTo>
                    <a:pt x="877" y="1132"/>
                  </a:lnTo>
                  <a:lnTo>
                    <a:pt x="877" y="38"/>
                  </a:lnTo>
                  <a:lnTo>
                    <a:pt x="828" y="33"/>
                  </a:lnTo>
                  <a:lnTo>
                    <a:pt x="780" y="30"/>
                  </a:lnTo>
                  <a:lnTo>
                    <a:pt x="730" y="24"/>
                  </a:lnTo>
                  <a:lnTo>
                    <a:pt x="681" y="21"/>
                  </a:lnTo>
                  <a:lnTo>
                    <a:pt x="631" y="15"/>
                  </a:lnTo>
                  <a:lnTo>
                    <a:pt x="581" y="12"/>
                  </a:lnTo>
                  <a:lnTo>
                    <a:pt x="531" y="9"/>
                  </a:lnTo>
                  <a:lnTo>
                    <a:pt x="481" y="5"/>
                  </a:lnTo>
                  <a:lnTo>
                    <a:pt x="430" y="3"/>
                  </a:lnTo>
                  <a:lnTo>
                    <a:pt x="379" y="1"/>
                  </a:lnTo>
                  <a:lnTo>
                    <a:pt x="328" y="0"/>
                  </a:lnTo>
                  <a:lnTo>
                    <a:pt x="277" y="0"/>
                  </a:lnTo>
                  <a:lnTo>
                    <a:pt x="224" y="0"/>
                  </a:lnTo>
                  <a:lnTo>
                    <a:pt x="172" y="1"/>
                  </a:lnTo>
                  <a:lnTo>
                    <a:pt x="119" y="4"/>
                  </a:lnTo>
                  <a:lnTo>
                    <a:pt x="6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7297614" y="2709832"/>
              <a:ext cx="600075" cy="561975"/>
            </a:xfrm>
            <a:custGeom>
              <a:avLst/>
              <a:gdLst>
                <a:gd name="T0" fmla="*/ 1482 w 1514"/>
                <a:gd name="T1" fmla="*/ 0 h 1416"/>
                <a:gd name="T2" fmla="*/ 1419 w 1514"/>
                <a:gd name="T3" fmla="*/ 2 h 1416"/>
                <a:gd name="T4" fmla="*/ 1355 w 1514"/>
                <a:gd name="T5" fmla="*/ 4 h 1416"/>
                <a:gd name="T6" fmla="*/ 1293 w 1514"/>
                <a:gd name="T7" fmla="*/ 8 h 1416"/>
                <a:gd name="T8" fmla="*/ 1230 w 1514"/>
                <a:gd name="T9" fmla="*/ 12 h 1416"/>
                <a:gd name="T10" fmla="*/ 1167 w 1514"/>
                <a:gd name="T11" fmla="*/ 17 h 1416"/>
                <a:gd name="T12" fmla="*/ 1103 w 1514"/>
                <a:gd name="T13" fmla="*/ 22 h 1416"/>
                <a:gd name="T14" fmla="*/ 1041 w 1514"/>
                <a:gd name="T15" fmla="*/ 28 h 1416"/>
                <a:gd name="T16" fmla="*/ 975 w 1514"/>
                <a:gd name="T17" fmla="*/ 34 h 1416"/>
                <a:gd name="T18" fmla="*/ 910 w 1514"/>
                <a:gd name="T19" fmla="*/ 36 h 1416"/>
                <a:gd name="T20" fmla="*/ 846 w 1514"/>
                <a:gd name="T21" fmla="*/ 39 h 1416"/>
                <a:gd name="T22" fmla="*/ 783 w 1514"/>
                <a:gd name="T23" fmla="*/ 41 h 1416"/>
                <a:gd name="T24" fmla="*/ 721 w 1514"/>
                <a:gd name="T25" fmla="*/ 43 h 1416"/>
                <a:gd name="T26" fmla="*/ 659 w 1514"/>
                <a:gd name="T27" fmla="*/ 44 h 1416"/>
                <a:gd name="T28" fmla="*/ 598 w 1514"/>
                <a:gd name="T29" fmla="*/ 44 h 1416"/>
                <a:gd name="T30" fmla="*/ 536 w 1514"/>
                <a:gd name="T31" fmla="*/ 44 h 1416"/>
                <a:gd name="T32" fmla="*/ 475 w 1514"/>
                <a:gd name="T33" fmla="*/ 44 h 1416"/>
                <a:gd name="T34" fmla="*/ 413 w 1514"/>
                <a:gd name="T35" fmla="*/ 43 h 1416"/>
                <a:gd name="T36" fmla="*/ 352 w 1514"/>
                <a:gd name="T37" fmla="*/ 43 h 1416"/>
                <a:gd name="T38" fmla="*/ 289 w 1514"/>
                <a:gd name="T39" fmla="*/ 41 h 1416"/>
                <a:gd name="T40" fmla="*/ 226 w 1514"/>
                <a:gd name="T41" fmla="*/ 40 h 1416"/>
                <a:gd name="T42" fmla="*/ 164 w 1514"/>
                <a:gd name="T43" fmla="*/ 40 h 1416"/>
                <a:gd name="T44" fmla="*/ 100 w 1514"/>
                <a:gd name="T45" fmla="*/ 39 h 1416"/>
                <a:gd name="T46" fmla="*/ 34 w 1514"/>
                <a:gd name="T47" fmla="*/ 39 h 1416"/>
                <a:gd name="T48" fmla="*/ 0 w 1514"/>
                <a:gd name="T49" fmla="*/ 215 h 1416"/>
                <a:gd name="T50" fmla="*/ 14 w 1514"/>
                <a:gd name="T51" fmla="*/ 560 h 1416"/>
                <a:gd name="T52" fmla="*/ 45 w 1514"/>
                <a:gd name="T53" fmla="*/ 900 h 1416"/>
                <a:gd name="T54" fmla="*/ 83 w 1514"/>
                <a:gd name="T55" fmla="*/ 1242 h 1416"/>
                <a:gd name="T56" fmla="*/ 1385 w 1514"/>
                <a:gd name="T57" fmla="*/ 1416 h 1416"/>
                <a:gd name="T58" fmla="*/ 1426 w 1514"/>
                <a:gd name="T59" fmla="*/ 1063 h 1416"/>
                <a:gd name="T60" fmla="*/ 1469 w 1514"/>
                <a:gd name="T61" fmla="*/ 711 h 1416"/>
                <a:gd name="T62" fmla="*/ 1504 w 1514"/>
                <a:gd name="T63" fmla="*/ 356 h 1416"/>
                <a:gd name="T64" fmla="*/ 1514 w 1514"/>
                <a:gd name="T65" fmla="*/ 0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4" h="1416">
                  <a:moveTo>
                    <a:pt x="1514" y="0"/>
                  </a:moveTo>
                  <a:lnTo>
                    <a:pt x="1482" y="0"/>
                  </a:lnTo>
                  <a:lnTo>
                    <a:pt x="1451" y="2"/>
                  </a:lnTo>
                  <a:lnTo>
                    <a:pt x="1419" y="2"/>
                  </a:lnTo>
                  <a:lnTo>
                    <a:pt x="1387" y="3"/>
                  </a:lnTo>
                  <a:lnTo>
                    <a:pt x="1355" y="4"/>
                  </a:lnTo>
                  <a:lnTo>
                    <a:pt x="1325" y="5"/>
                  </a:lnTo>
                  <a:lnTo>
                    <a:pt x="1293" y="8"/>
                  </a:lnTo>
                  <a:lnTo>
                    <a:pt x="1262" y="9"/>
                  </a:lnTo>
                  <a:lnTo>
                    <a:pt x="1230" y="12"/>
                  </a:lnTo>
                  <a:lnTo>
                    <a:pt x="1198" y="14"/>
                  </a:lnTo>
                  <a:lnTo>
                    <a:pt x="1167" y="17"/>
                  </a:lnTo>
                  <a:lnTo>
                    <a:pt x="1135" y="20"/>
                  </a:lnTo>
                  <a:lnTo>
                    <a:pt x="1103" y="22"/>
                  </a:lnTo>
                  <a:lnTo>
                    <a:pt x="1071" y="26"/>
                  </a:lnTo>
                  <a:lnTo>
                    <a:pt x="1041" y="28"/>
                  </a:lnTo>
                  <a:lnTo>
                    <a:pt x="1009" y="31"/>
                  </a:lnTo>
                  <a:lnTo>
                    <a:pt x="975" y="34"/>
                  </a:lnTo>
                  <a:lnTo>
                    <a:pt x="943" y="35"/>
                  </a:lnTo>
                  <a:lnTo>
                    <a:pt x="910" y="36"/>
                  </a:lnTo>
                  <a:lnTo>
                    <a:pt x="878" y="37"/>
                  </a:lnTo>
                  <a:lnTo>
                    <a:pt x="846" y="39"/>
                  </a:lnTo>
                  <a:lnTo>
                    <a:pt x="815" y="40"/>
                  </a:lnTo>
                  <a:lnTo>
                    <a:pt x="783" y="41"/>
                  </a:lnTo>
                  <a:lnTo>
                    <a:pt x="753" y="43"/>
                  </a:lnTo>
                  <a:lnTo>
                    <a:pt x="721" y="43"/>
                  </a:lnTo>
                  <a:lnTo>
                    <a:pt x="690" y="43"/>
                  </a:lnTo>
                  <a:lnTo>
                    <a:pt x="659" y="44"/>
                  </a:lnTo>
                  <a:lnTo>
                    <a:pt x="628" y="44"/>
                  </a:lnTo>
                  <a:lnTo>
                    <a:pt x="598" y="44"/>
                  </a:lnTo>
                  <a:lnTo>
                    <a:pt x="567" y="44"/>
                  </a:lnTo>
                  <a:lnTo>
                    <a:pt x="536" y="44"/>
                  </a:lnTo>
                  <a:lnTo>
                    <a:pt x="505" y="44"/>
                  </a:lnTo>
                  <a:lnTo>
                    <a:pt x="475" y="44"/>
                  </a:lnTo>
                  <a:lnTo>
                    <a:pt x="444" y="43"/>
                  </a:lnTo>
                  <a:lnTo>
                    <a:pt x="413" y="43"/>
                  </a:lnTo>
                  <a:lnTo>
                    <a:pt x="383" y="43"/>
                  </a:lnTo>
                  <a:lnTo>
                    <a:pt x="352" y="43"/>
                  </a:lnTo>
                  <a:lnTo>
                    <a:pt x="321" y="41"/>
                  </a:lnTo>
                  <a:lnTo>
                    <a:pt x="289" y="41"/>
                  </a:lnTo>
                  <a:lnTo>
                    <a:pt x="258" y="41"/>
                  </a:lnTo>
                  <a:lnTo>
                    <a:pt x="226" y="40"/>
                  </a:lnTo>
                  <a:lnTo>
                    <a:pt x="196" y="40"/>
                  </a:lnTo>
                  <a:lnTo>
                    <a:pt x="164" y="40"/>
                  </a:lnTo>
                  <a:lnTo>
                    <a:pt x="132" y="39"/>
                  </a:lnTo>
                  <a:lnTo>
                    <a:pt x="100" y="39"/>
                  </a:lnTo>
                  <a:lnTo>
                    <a:pt x="66" y="39"/>
                  </a:lnTo>
                  <a:lnTo>
                    <a:pt x="34" y="39"/>
                  </a:lnTo>
                  <a:lnTo>
                    <a:pt x="1" y="39"/>
                  </a:lnTo>
                  <a:lnTo>
                    <a:pt x="0" y="215"/>
                  </a:lnTo>
                  <a:lnTo>
                    <a:pt x="4" y="388"/>
                  </a:lnTo>
                  <a:lnTo>
                    <a:pt x="14" y="560"/>
                  </a:lnTo>
                  <a:lnTo>
                    <a:pt x="28" y="730"/>
                  </a:lnTo>
                  <a:lnTo>
                    <a:pt x="45" y="900"/>
                  </a:lnTo>
                  <a:lnTo>
                    <a:pt x="64" y="1070"/>
                  </a:lnTo>
                  <a:lnTo>
                    <a:pt x="83" y="1242"/>
                  </a:lnTo>
                  <a:lnTo>
                    <a:pt x="104" y="1416"/>
                  </a:lnTo>
                  <a:lnTo>
                    <a:pt x="1385" y="1416"/>
                  </a:lnTo>
                  <a:lnTo>
                    <a:pt x="1404" y="1239"/>
                  </a:lnTo>
                  <a:lnTo>
                    <a:pt x="1426" y="1063"/>
                  </a:lnTo>
                  <a:lnTo>
                    <a:pt x="1449" y="887"/>
                  </a:lnTo>
                  <a:lnTo>
                    <a:pt x="1469" y="711"/>
                  </a:lnTo>
                  <a:lnTo>
                    <a:pt x="1489" y="534"/>
                  </a:lnTo>
                  <a:lnTo>
                    <a:pt x="1504" y="356"/>
                  </a:lnTo>
                  <a:lnTo>
                    <a:pt x="1513" y="18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457951" y="2809845"/>
              <a:ext cx="320675" cy="58738"/>
            </a:xfrm>
            <a:custGeom>
              <a:avLst/>
              <a:gdLst>
                <a:gd name="T0" fmla="*/ 809 w 809"/>
                <a:gd name="T1" fmla="*/ 146 h 146"/>
                <a:gd name="T2" fmla="*/ 809 w 809"/>
                <a:gd name="T3" fmla="*/ 0 h 146"/>
                <a:gd name="T4" fmla="*/ 0 w 809"/>
                <a:gd name="T5" fmla="*/ 24 h 146"/>
                <a:gd name="T6" fmla="*/ 0 w 809"/>
                <a:gd name="T7" fmla="*/ 128 h 146"/>
                <a:gd name="T8" fmla="*/ 809 w 80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9" h="146">
                  <a:moveTo>
                    <a:pt x="809" y="146"/>
                  </a:moveTo>
                  <a:lnTo>
                    <a:pt x="809" y="0"/>
                  </a:lnTo>
                  <a:lnTo>
                    <a:pt x="0" y="24"/>
                  </a:lnTo>
                  <a:lnTo>
                    <a:pt x="0" y="128"/>
                  </a:lnTo>
                  <a:lnTo>
                    <a:pt x="809" y="146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7751639" y="2801907"/>
              <a:ext cx="68263" cy="74613"/>
            </a:xfrm>
            <a:custGeom>
              <a:avLst/>
              <a:gdLst>
                <a:gd name="T0" fmla="*/ 0 w 171"/>
                <a:gd name="T1" fmla="*/ 178 h 186"/>
                <a:gd name="T2" fmla="*/ 0 w 171"/>
                <a:gd name="T3" fmla="*/ 11 h 186"/>
                <a:gd name="T4" fmla="*/ 171 w 171"/>
                <a:gd name="T5" fmla="*/ 0 h 186"/>
                <a:gd name="T6" fmla="*/ 171 w 171"/>
                <a:gd name="T7" fmla="*/ 186 h 186"/>
                <a:gd name="T8" fmla="*/ 0 w 171"/>
                <a:gd name="T9" fmla="*/ 17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86">
                  <a:moveTo>
                    <a:pt x="0" y="178"/>
                  </a:moveTo>
                  <a:lnTo>
                    <a:pt x="0" y="11"/>
                  </a:lnTo>
                  <a:lnTo>
                    <a:pt x="171" y="0"/>
                  </a:lnTo>
                  <a:lnTo>
                    <a:pt x="171" y="186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381751" y="2797145"/>
              <a:ext cx="82550" cy="55563"/>
            </a:xfrm>
            <a:custGeom>
              <a:avLst/>
              <a:gdLst>
                <a:gd name="T0" fmla="*/ 99 w 207"/>
                <a:gd name="T1" fmla="*/ 78 h 139"/>
                <a:gd name="T2" fmla="*/ 99 w 207"/>
                <a:gd name="T3" fmla="*/ 87 h 139"/>
                <a:gd name="T4" fmla="*/ 91 w 207"/>
                <a:gd name="T5" fmla="*/ 88 h 139"/>
                <a:gd name="T6" fmla="*/ 82 w 207"/>
                <a:gd name="T7" fmla="*/ 88 h 139"/>
                <a:gd name="T8" fmla="*/ 73 w 207"/>
                <a:gd name="T9" fmla="*/ 88 h 139"/>
                <a:gd name="T10" fmla="*/ 66 w 207"/>
                <a:gd name="T11" fmla="*/ 88 h 139"/>
                <a:gd name="T12" fmla="*/ 66 w 207"/>
                <a:gd name="T13" fmla="*/ 86 h 139"/>
                <a:gd name="T14" fmla="*/ 66 w 207"/>
                <a:gd name="T15" fmla="*/ 82 h 139"/>
                <a:gd name="T16" fmla="*/ 65 w 207"/>
                <a:gd name="T17" fmla="*/ 77 h 139"/>
                <a:gd name="T18" fmla="*/ 65 w 207"/>
                <a:gd name="T19" fmla="*/ 73 h 139"/>
                <a:gd name="T20" fmla="*/ 85 w 207"/>
                <a:gd name="T21" fmla="*/ 73 h 139"/>
                <a:gd name="T22" fmla="*/ 85 w 207"/>
                <a:gd name="T23" fmla="*/ 54 h 139"/>
                <a:gd name="T24" fmla="*/ 65 w 207"/>
                <a:gd name="T25" fmla="*/ 54 h 139"/>
                <a:gd name="T26" fmla="*/ 65 w 207"/>
                <a:gd name="T27" fmla="*/ 0 h 139"/>
                <a:gd name="T28" fmla="*/ 19 w 207"/>
                <a:gd name="T29" fmla="*/ 0 h 139"/>
                <a:gd name="T30" fmla="*/ 19 w 207"/>
                <a:gd name="T31" fmla="*/ 54 h 139"/>
                <a:gd name="T32" fmla="*/ 0 w 207"/>
                <a:gd name="T33" fmla="*/ 54 h 139"/>
                <a:gd name="T34" fmla="*/ 0 w 207"/>
                <a:gd name="T35" fmla="*/ 73 h 139"/>
                <a:gd name="T36" fmla="*/ 18 w 207"/>
                <a:gd name="T37" fmla="*/ 73 h 139"/>
                <a:gd name="T38" fmla="*/ 18 w 207"/>
                <a:gd name="T39" fmla="*/ 80 h 139"/>
                <a:gd name="T40" fmla="*/ 18 w 207"/>
                <a:gd name="T41" fmla="*/ 91 h 139"/>
                <a:gd name="T42" fmla="*/ 19 w 207"/>
                <a:gd name="T43" fmla="*/ 101 h 139"/>
                <a:gd name="T44" fmla="*/ 23 w 207"/>
                <a:gd name="T45" fmla="*/ 111 h 139"/>
                <a:gd name="T46" fmla="*/ 29 w 207"/>
                <a:gd name="T47" fmla="*/ 119 h 139"/>
                <a:gd name="T48" fmla="*/ 37 w 207"/>
                <a:gd name="T49" fmla="*/ 125 h 139"/>
                <a:gd name="T50" fmla="*/ 46 w 207"/>
                <a:gd name="T51" fmla="*/ 129 h 139"/>
                <a:gd name="T52" fmla="*/ 56 w 207"/>
                <a:gd name="T53" fmla="*/ 130 h 139"/>
                <a:gd name="T54" fmla="*/ 66 w 207"/>
                <a:gd name="T55" fmla="*/ 132 h 139"/>
                <a:gd name="T56" fmla="*/ 76 w 207"/>
                <a:gd name="T57" fmla="*/ 132 h 139"/>
                <a:gd name="T58" fmla="*/ 88 w 207"/>
                <a:gd name="T59" fmla="*/ 130 h 139"/>
                <a:gd name="T60" fmla="*/ 99 w 207"/>
                <a:gd name="T61" fmla="*/ 130 h 139"/>
                <a:gd name="T62" fmla="*/ 99 w 207"/>
                <a:gd name="T63" fmla="*/ 139 h 139"/>
                <a:gd name="T64" fmla="*/ 207 w 207"/>
                <a:gd name="T65" fmla="*/ 139 h 139"/>
                <a:gd name="T66" fmla="*/ 207 w 207"/>
                <a:gd name="T67" fmla="*/ 78 h 139"/>
                <a:gd name="T68" fmla="*/ 99 w 207"/>
                <a:gd name="T69" fmla="*/ 7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139">
                  <a:moveTo>
                    <a:pt x="99" y="78"/>
                  </a:moveTo>
                  <a:lnTo>
                    <a:pt x="99" y="87"/>
                  </a:lnTo>
                  <a:lnTo>
                    <a:pt x="91" y="88"/>
                  </a:lnTo>
                  <a:lnTo>
                    <a:pt x="82" y="88"/>
                  </a:lnTo>
                  <a:lnTo>
                    <a:pt x="73" y="88"/>
                  </a:lnTo>
                  <a:lnTo>
                    <a:pt x="66" y="88"/>
                  </a:lnTo>
                  <a:lnTo>
                    <a:pt x="66" y="86"/>
                  </a:lnTo>
                  <a:lnTo>
                    <a:pt x="66" y="82"/>
                  </a:lnTo>
                  <a:lnTo>
                    <a:pt x="65" y="77"/>
                  </a:lnTo>
                  <a:lnTo>
                    <a:pt x="65" y="73"/>
                  </a:lnTo>
                  <a:lnTo>
                    <a:pt x="85" y="73"/>
                  </a:lnTo>
                  <a:lnTo>
                    <a:pt x="85" y="54"/>
                  </a:lnTo>
                  <a:lnTo>
                    <a:pt x="65" y="54"/>
                  </a:lnTo>
                  <a:lnTo>
                    <a:pt x="65" y="0"/>
                  </a:lnTo>
                  <a:lnTo>
                    <a:pt x="19" y="0"/>
                  </a:lnTo>
                  <a:lnTo>
                    <a:pt x="19" y="54"/>
                  </a:lnTo>
                  <a:lnTo>
                    <a:pt x="0" y="54"/>
                  </a:lnTo>
                  <a:lnTo>
                    <a:pt x="0" y="73"/>
                  </a:lnTo>
                  <a:lnTo>
                    <a:pt x="18" y="73"/>
                  </a:lnTo>
                  <a:lnTo>
                    <a:pt x="18" y="80"/>
                  </a:lnTo>
                  <a:lnTo>
                    <a:pt x="18" y="91"/>
                  </a:lnTo>
                  <a:lnTo>
                    <a:pt x="19" y="101"/>
                  </a:lnTo>
                  <a:lnTo>
                    <a:pt x="23" y="111"/>
                  </a:lnTo>
                  <a:lnTo>
                    <a:pt x="29" y="119"/>
                  </a:lnTo>
                  <a:lnTo>
                    <a:pt x="37" y="125"/>
                  </a:lnTo>
                  <a:lnTo>
                    <a:pt x="46" y="129"/>
                  </a:lnTo>
                  <a:lnTo>
                    <a:pt x="56" y="130"/>
                  </a:lnTo>
                  <a:lnTo>
                    <a:pt x="66" y="132"/>
                  </a:lnTo>
                  <a:lnTo>
                    <a:pt x="76" y="132"/>
                  </a:lnTo>
                  <a:lnTo>
                    <a:pt x="88" y="130"/>
                  </a:lnTo>
                  <a:lnTo>
                    <a:pt x="99" y="130"/>
                  </a:lnTo>
                  <a:lnTo>
                    <a:pt x="99" y="139"/>
                  </a:lnTo>
                  <a:lnTo>
                    <a:pt x="207" y="139"/>
                  </a:lnTo>
                  <a:lnTo>
                    <a:pt x="207" y="78"/>
                  </a:lnTo>
                  <a:lnTo>
                    <a:pt x="99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7426201" y="2820957"/>
              <a:ext cx="26988" cy="22225"/>
            </a:xfrm>
            <a:custGeom>
              <a:avLst/>
              <a:gdLst>
                <a:gd name="T0" fmla="*/ 34 w 66"/>
                <a:gd name="T1" fmla="*/ 54 h 54"/>
                <a:gd name="T2" fmla="*/ 46 w 66"/>
                <a:gd name="T3" fmla="*/ 51 h 54"/>
                <a:gd name="T4" fmla="*/ 57 w 66"/>
                <a:gd name="T5" fmla="*/ 46 h 54"/>
                <a:gd name="T6" fmla="*/ 63 w 66"/>
                <a:gd name="T7" fmla="*/ 37 h 54"/>
                <a:gd name="T8" fmla="*/ 66 w 66"/>
                <a:gd name="T9" fmla="*/ 27 h 54"/>
                <a:gd name="T10" fmla="*/ 63 w 66"/>
                <a:gd name="T11" fmla="*/ 17 h 54"/>
                <a:gd name="T12" fmla="*/ 57 w 66"/>
                <a:gd name="T13" fmla="*/ 8 h 54"/>
                <a:gd name="T14" fmla="*/ 46 w 66"/>
                <a:gd name="T15" fmla="*/ 2 h 54"/>
                <a:gd name="T16" fmla="*/ 34 w 66"/>
                <a:gd name="T17" fmla="*/ 0 h 54"/>
                <a:gd name="T18" fmla="*/ 21 w 66"/>
                <a:gd name="T19" fmla="*/ 2 h 54"/>
                <a:gd name="T20" fmla="*/ 9 w 66"/>
                <a:gd name="T21" fmla="*/ 8 h 54"/>
                <a:gd name="T22" fmla="*/ 3 w 66"/>
                <a:gd name="T23" fmla="*/ 17 h 54"/>
                <a:gd name="T24" fmla="*/ 0 w 66"/>
                <a:gd name="T25" fmla="*/ 27 h 54"/>
                <a:gd name="T26" fmla="*/ 3 w 66"/>
                <a:gd name="T27" fmla="*/ 37 h 54"/>
                <a:gd name="T28" fmla="*/ 9 w 66"/>
                <a:gd name="T29" fmla="*/ 46 h 54"/>
                <a:gd name="T30" fmla="*/ 21 w 66"/>
                <a:gd name="T31" fmla="*/ 51 h 54"/>
                <a:gd name="T32" fmla="*/ 34 w 66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54">
                  <a:moveTo>
                    <a:pt x="34" y="54"/>
                  </a:moveTo>
                  <a:lnTo>
                    <a:pt x="46" y="51"/>
                  </a:lnTo>
                  <a:lnTo>
                    <a:pt x="57" y="46"/>
                  </a:lnTo>
                  <a:lnTo>
                    <a:pt x="63" y="37"/>
                  </a:lnTo>
                  <a:lnTo>
                    <a:pt x="66" y="27"/>
                  </a:lnTo>
                  <a:lnTo>
                    <a:pt x="63" y="17"/>
                  </a:lnTo>
                  <a:lnTo>
                    <a:pt x="57" y="8"/>
                  </a:lnTo>
                  <a:lnTo>
                    <a:pt x="46" y="2"/>
                  </a:lnTo>
                  <a:lnTo>
                    <a:pt x="34" y="0"/>
                  </a:lnTo>
                  <a:lnTo>
                    <a:pt x="21" y="2"/>
                  </a:lnTo>
                  <a:lnTo>
                    <a:pt x="9" y="8"/>
                  </a:lnTo>
                  <a:lnTo>
                    <a:pt x="3" y="17"/>
                  </a:lnTo>
                  <a:lnTo>
                    <a:pt x="0" y="27"/>
                  </a:lnTo>
                  <a:lnTo>
                    <a:pt x="3" y="37"/>
                  </a:lnTo>
                  <a:lnTo>
                    <a:pt x="9" y="46"/>
                  </a:lnTo>
                  <a:lnTo>
                    <a:pt x="21" y="51"/>
                  </a:lnTo>
                  <a:lnTo>
                    <a:pt x="34" y="54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419851" y="2860645"/>
              <a:ext cx="246063" cy="354013"/>
            </a:xfrm>
            <a:custGeom>
              <a:avLst/>
              <a:gdLst>
                <a:gd name="T0" fmla="*/ 358 w 622"/>
                <a:gd name="T1" fmla="*/ 131 h 893"/>
                <a:gd name="T2" fmla="*/ 376 w 622"/>
                <a:gd name="T3" fmla="*/ 131 h 893"/>
                <a:gd name="T4" fmla="*/ 376 w 622"/>
                <a:gd name="T5" fmla="*/ 89 h 893"/>
                <a:gd name="T6" fmla="*/ 333 w 622"/>
                <a:gd name="T7" fmla="*/ 89 h 893"/>
                <a:gd name="T8" fmla="*/ 333 w 622"/>
                <a:gd name="T9" fmla="*/ 0 h 893"/>
                <a:gd name="T10" fmla="*/ 294 w 622"/>
                <a:gd name="T11" fmla="*/ 0 h 893"/>
                <a:gd name="T12" fmla="*/ 294 w 622"/>
                <a:gd name="T13" fmla="*/ 89 h 893"/>
                <a:gd name="T14" fmla="*/ 245 w 622"/>
                <a:gd name="T15" fmla="*/ 89 h 893"/>
                <a:gd name="T16" fmla="*/ 245 w 622"/>
                <a:gd name="T17" fmla="*/ 131 h 893"/>
                <a:gd name="T18" fmla="*/ 261 w 622"/>
                <a:gd name="T19" fmla="*/ 131 h 893"/>
                <a:gd name="T20" fmla="*/ 0 w 622"/>
                <a:gd name="T21" fmla="*/ 808 h 893"/>
                <a:gd name="T22" fmla="*/ 38 w 622"/>
                <a:gd name="T23" fmla="*/ 812 h 893"/>
                <a:gd name="T24" fmla="*/ 293 w 622"/>
                <a:gd name="T25" fmla="*/ 145 h 893"/>
                <a:gd name="T26" fmla="*/ 293 w 622"/>
                <a:gd name="T27" fmla="*/ 893 h 893"/>
                <a:gd name="T28" fmla="*/ 328 w 622"/>
                <a:gd name="T29" fmla="*/ 893 h 893"/>
                <a:gd name="T30" fmla="*/ 328 w 622"/>
                <a:gd name="T31" fmla="*/ 145 h 893"/>
                <a:gd name="T32" fmla="*/ 584 w 622"/>
                <a:gd name="T33" fmla="*/ 820 h 893"/>
                <a:gd name="T34" fmla="*/ 622 w 622"/>
                <a:gd name="T35" fmla="*/ 816 h 893"/>
                <a:gd name="T36" fmla="*/ 358 w 622"/>
                <a:gd name="T37" fmla="*/ 131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2" h="893">
                  <a:moveTo>
                    <a:pt x="358" y="131"/>
                  </a:moveTo>
                  <a:lnTo>
                    <a:pt x="376" y="131"/>
                  </a:lnTo>
                  <a:lnTo>
                    <a:pt x="376" y="89"/>
                  </a:lnTo>
                  <a:lnTo>
                    <a:pt x="333" y="89"/>
                  </a:lnTo>
                  <a:lnTo>
                    <a:pt x="333" y="0"/>
                  </a:lnTo>
                  <a:lnTo>
                    <a:pt x="294" y="0"/>
                  </a:lnTo>
                  <a:lnTo>
                    <a:pt x="294" y="89"/>
                  </a:lnTo>
                  <a:lnTo>
                    <a:pt x="245" y="89"/>
                  </a:lnTo>
                  <a:lnTo>
                    <a:pt x="245" y="131"/>
                  </a:lnTo>
                  <a:lnTo>
                    <a:pt x="261" y="131"/>
                  </a:lnTo>
                  <a:lnTo>
                    <a:pt x="0" y="808"/>
                  </a:lnTo>
                  <a:lnTo>
                    <a:pt x="38" y="812"/>
                  </a:lnTo>
                  <a:lnTo>
                    <a:pt x="293" y="145"/>
                  </a:lnTo>
                  <a:lnTo>
                    <a:pt x="293" y="893"/>
                  </a:lnTo>
                  <a:lnTo>
                    <a:pt x="328" y="893"/>
                  </a:lnTo>
                  <a:lnTo>
                    <a:pt x="328" y="145"/>
                  </a:lnTo>
                  <a:lnTo>
                    <a:pt x="584" y="820"/>
                  </a:lnTo>
                  <a:lnTo>
                    <a:pt x="622" y="816"/>
                  </a:lnTo>
                  <a:lnTo>
                    <a:pt x="358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7475414" y="2859057"/>
              <a:ext cx="11113" cy="285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7443664" y="2873345"/>
              <a:ext cx="77788" cy="1428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751639" y="2805082"/>
              <a:ext cx="19050" cy="68263"/>
            </a:xfrm>
            <a:custGeom>
              <a:avLst/>
              <a:gdLst>
                <a:gd name="T0" fmla="*/ 0 w 46"/>
                <a:gd name="T1" fmla="*/ 3 h 173"/>
                <a:gd name="T2" fmla="*/ 0 w 46"/>
                <a:gd name="T3" fmla="*/ 170 h 173"/>
                <a:gd name="T4" fmla="*/ 46 w 46"/>
                <a:gd name="T5" fmla="*/ 173 h 173"/>
                <a:gd name="T6" fmla="*/ 46 w 46"/>
                <a:gd name="T7" fmla="*/ 0 h 173"/>
                <a:gd name="T8" fmla="*/ 0 w 46"/>
                <a:gd name="T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73">
                  <a:moveTo>
                    <a:pt x="0" y="3"/>
                  </a:moveTo>
                  <a:lnTo>
                    <a:pt x="0" y="170"/>
                  </a:lnTo>
                  <a:lnTo>
                    <a:pt x="46" y="173"/>
                  </a:lnTo>
                  <a:lnTo>
                    <a:pt x="46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4113" name="Group 4112"/>
            <p:cNvGrpSpPr/>
            <p:nvPr/>
          </p:nvGrpSpPr>
          <p:grpSpPr>
            <a:xfrm>
              <a:off x="7981746" y="2763807"/>
              <a:ext cx="320451" cy="384992"/>
              <a:chOff x="7975476" y="2854295"/>
              <a:chExt cx="236538" cy="223838"/>
            </a:xfrm>
          </p:grpSpPr>
          <p:sp>
            <p:nvSpPr>
              <p:cNvPr id="4108" name="Freeform 41"/>
              <p:cNvSpPr>
                <a:spLocks/>
              </p:cNvSpPr>
              <p:nvPr/>
            </p:nvSpPr>
            <p:spPr bwMode="auto">
              <a:xfrm>
                <a:off x="7975476" y="2854295"/>
                <a:ext cx="236538" cy="220663"/>
              </a:xfrm>
              <a:custGeom>
                <a:avLst/>
                <a:gdLst>
                  <a:gd name="T0" fmla="*/ 574 w 596"/>
                  <a:gd name="T1" fmla="*/ 322 h 555"/>
                  <a:gd name="T2" fmla="*/ 563 w 596"/>
                  <a:gd name="T3" fmla="*/ 261 h 555"/>
                  <a:gd name="T4" fmla="*/ 569 w 596"/>
                  <a:gd name="T5" fmla="*/ 217 h 555"/>
                  <a:gd name="T6" fmla="*/ 580 w 596"/>
                  <a:gd name="T7" fmla="*/ 198 h 555"/>
                  <a:gd name="T8" fmla="*/ 581 w 596"/>
                  <a:gd name="T9" fmla="*/ 167 h 555"/>
                  <a:gd name="T10" fmla="*/ 563 w 596"/>
                  <a:gd name="T11" fmla="*/ 122 h 555"/>
                  <a:gd name="T12" fmla="*/ 542 w 596"/>
                  <a:gd name="T13" fmla="*/ 102 h 555"/>
                  <a:gd name="T14" fmla="*/ 526 w 596"/>
                  <a:gd name="T15" fmla="*/ 99 h 555"/>
                  <a:gd name="T16" fmla="*/ 509 w 596"/>
                  <a:gd name="T17" fmla="*/ 93 h 555"/>
                  <a:gd name="T18" fmla="*/ 495 w 596"/>
                  <a:gd name="T19" fmla="*/ 84 h 555"/>
                  <a:gd name="T20" fmla="*/ 484 w 596"/>
                  <a:gd name="T21" fmla="*/ 73 h 555"/>
                  <a:gd name="T22" fmla="*/ 472 w 596"/>
                  <a:gd name="T23" fmla="*/ 65 h 555"/>
                  <a:gd name="T24" fmla="*/ 460 w 596"/>
                  <a:gd name="T25" fmla="*/ 57 h 555"/>
                  <a:gd name="T26" fmla="*/ 450 w 596"/>
                  <a:gd name="T27" fmla="*/ 49 h 555"/>
                  <a:gd name="T28" fmla="*/ 446 w 596"/>
                  <a:gd name="T29" fmla="*/ 39 h 555"/>
                  <a:gd name="T30" fmla="*/ 445 w 596"/>
                  <a:gd name="T31" fmla="*/ 28 h 555"/>
                  <a:gd name="T32" fmla="*/ 435 w 596"/>
                  <a:gd name="T33" fmla="*/ 17 h 555"/>
                  <a:gd name="T34" fmla="*/ 414 w 596"/>
                  <a:gd name="T35" fmla="*/ 10 h 555"/>
                  <a:gd name="T36" fmla="*/ 393 w 596"/>
                  <a:gd name="T37" fmla="*/ 3 h 555"/>
                  <a:gd name="T38" fmla="*/ 372 w 596"/>
                  <a:gd name="T39" fmla="*/ 1 h 555"/>
                  <a:gd name="T40" fmla="*/ 344 w 596"/>
                  <a:gd name="T41" fmla="*/ 0 h 555"/>
                  <a:gd name="T42" fmla="*/ 308 w 596"/>
                  <a:gd name="T43" fmla="*/ 1 h 555"/>
                  <a:gd name="T44" fmla="*/ 268 w 596"/>
                  <a:gd name="T45" fmla="*/ 5 h 555"/>
                  <a:gd name="T46" fmla="*/ 229 w 596"/>
                  <a:gd name="T47" fmla="*/ 10 h 555"/>
                  <a:gd name="T48" fmla="*/ 190 w 596"/>
                  <a:gd name="T49" fmla="*/ 15 h 555"/>
                  <a:gd name="T50" fmla="*/ 160 w 596"/>
                  <a:gd name="T51" fmla="*/ 21 h 555"/>
                  <a:gd name="T52" fmla="*/ 135 w 596"/>
                  <a:gd name="T53" fmla="*/ 26 h 555"/>
                  <a:gd name="T54" fmla="*/ 121 w 596"/>
                  <a:gd name="T55" fmla="*/ 29 h 555"/>
                  <a:gd name="T56" fmla="*/ 106 w 596"/>
                  <a:gd name="T57" fmla="*/ 39 h 555"/>
                  <a:gd name="T58" fmla="*/ 71 w 596"/>
                  <a:gd name="T59" fmla="*/ 69 h 555"/>
                  <a:gd name="T60" fmla="*/ 36 w 596"/>
                  <a:gd name="T61" fmla="*/ 103 h 555"/>
                  <a:gd name="T62" fmla="*/ 10 w 596"/>
                  <a:gd name="T63" fmla="*/ 140 h 555"/>
                  <a:gd name="T64" fmla="*/ 0 w 596"/>
                  <a:gd name="T65" fmla="*/ 193 h 555"/>
                  <a:gd name="T66" fmla="*/ 2 w 596"/>
                  <a:gd name="T67" fmla="*/ 275 h 555"/>
                  <a:gd name="T68" fmla="*/ 15 w 596"/>
                  <a:gd name="T69" fmla="*/ 357 h 555"/>
                  <a:gd name="T70" fmla="*/ 32 w 596"/>
                  <a:gd name="T71" fmla="*/ 419 h 555"/>
                  <a:gd name="T72" fmla="*/ 56 w 596"/>
                  <a:gd name="T73" fmla="*/ 457 h 555"/>
                  <a:gd name="T74" fmla="*/ 92 w 596"/>
                  <a:gd name="T75" fmla="*/ 491 h 555"/>
                  <a:gd name="T76" fmla="*/ 133 w 596"/>
                  <a:gd name="T77" fmla="*/ 523 h 555"/>
                  <a:gd name="T78" fmla="*/ 178 w 596"/>
                  <a:gd name="T79" fmla="*/ 546 h 555"/>
                  <a:gd name="T80" fmla="*/ 202 w 596"/>
                  <a:gd name="T81" fmla="*/ 555 h 555"/>
                  <a:gd name="T82" fmla="*/ 202 w 596"/>
                  <a:gd name="T83" fmla="*/ 554 h 555"/>
                  <a:gd name="T84" fmla="*/ 208 w 596"/>
                  <a:gd name="T85" fmla="*/ 554 h 555"/>
                  <a:gd name="T86" fmla="*/ 222 w 596"/>
                  <a:gd name="T87" fmla="*/ 547 h 555"/>
                  <a:gd name="T88" fmla="*/ 235 w 596"/>
                  <a:gd name="T89" fmla="*/ 551 h 555"/>
                  <a:gd name="T90" fmla="*/ 242 w 596"/>
                  <a:gd name="T91" fmla="*/ 547 h 555"/>
                  <a:gd name="T92" fmla="*/ 248 w 596"/>
                  <a:gd name="T93" fmla="*/ 546 h 555"/>
                  <a:gd name="T94" fmla="*/ 284 w 596"/>
                  <a:gd name="T95" fmla="*/ 549 h 555"/>
                  <a:gd name="T96" fmla="*/ 318 w 596"/>
                  <a:gd name="T97" fmla="*/ 549 h 555"/>
                  <a:gd name="T98" fmla="*/ 354 w 596"/>
                  <a:gd name="T99" fmla="*/ 550 h 555"/>
                  <a:gd name="T100" fmla="*/ 389 w 596"/>
                  <a:gd name="T101" fmla="*/ 555 h 555"/>
                  <a:gd name="T102" fmla="*/ 425 w 596"/>
                  <a:gd name="T103" fmla="*/ 545 h 555"/>
                  <a:gd name="T104" fmla="*/ 459 w 596"/>
                  <a:gd name="T105" fmla="*/ 532 h 555"/>
                  <a:gd name="T106" fmla="*/ 490 w 596"/>
                  <a:gd name="T107" fmla="*/ 514 h 555"/>
                  <a:gd name="T108" fmla="*/ 518 w 596"/>
                  <a:gd name="T109" fmla="*/ 492 h 555"/>
                  <a:gd name="T110" fmla="*/ 546 w 596"/>
                  <a:gd name="T111" fmla="*/ 464 h 555"/>
                  <a:gd name="T112" fmla="*/ 569 w 596"/>
                  <a:gd name="T113" fmla="*/ 433 h 555"/>
                  <a:gd name="T114" fmla="*/ 587 w 596"/>
                  <a:gd name="T115" fmla="*/ 399 h 555"/>
                  <a:gd name="T116" fmla="*/ 595 w 596"/>
                  <a:gd name="T117" fmla="*/ 362 h 555"/>
                  <a:gd name="T118" fmla="*/ 596 w 596"/>
                  <a:gd name="T119" fmla="*/ 359 h 555"/>
                  <a:gd name="T120" fmla="*/ 596 w 596"/>
                  <a:gd name="T121" fmla="*/ 358 h 555"/>
                  <a:gd name="T122" fmla="*/ 592 w 596"/>
                  <a:gd name="T123" fmla="*/ 355 h 555"/>
                  <a:gd name="T124" fmla="*/ 590 w 596"/>
                  <a:gd name="T125" fmla="*/ 352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6" h="555">
                    <a:moveTo>
                      <a:pt x="590" y="352"/>
                    </a:moveTo>
                    <a:lnTo>
                      <a:pt x="574" y="322"/>
                    </a:lnTo>
                    <a:lnTo>
                      <a:pt x="565" y="291"/>
                    </a:lnTo>
                    <a:lnTo>
                      <a:pt x="563" y="261"/>
                    </a:lnTo>
                    <a:lnTo>
                      <a:pt x="565" y="229"/>
                    </a:lnTo>
                    <a:lnTo>
                      <a:pt x="569" y="217"/>
                    </a:lnTo>
                    <a:lnTo>
                      <a:pt x="574" y="207"/>
                    </a:lnTo>
                    <a:lnTo>
                      <a:pt x="580" y="198"/>
                    </a:lnTo>
                    <a:lnTo>
                      <a:pt x="587" y="190"/>
                    </a:lnTo>
                    <a:lnTo>
                      <a:pt x="581" y="167"/>
                    </a:lnTo>
                    <a:lnTo>
                      <a:pt x="573" y="144"/>
                    </a:lnTo>
                    <a:lnTo>
                      <a:pt x="563" y="122"/>
                    </a:lnTo>
                    <a:lnTo>
                      <a:pt x="550" y="102"/>
                    </a:lnTo>
                    <a:lnTo>
                      <a:pt x="542" y="102"/>
                    </a:lnTo>
                    <a:lnTo>
                      <a:pt x="533" y="101"/>
                    </a:lnTo>
                    <a:lnTo>
                      <a:pt x="526" y="99"/>
                    </a:lnTo>
                    <a:lnTo>
                      <a:pt x="518" y="97"/>
                    </a:lnTo>
                    <a:lnTo>
                      <a:pt x="509" y="93"/>
                    </a:lnTo>
                    <a:lnTo>
                      <a:pt x="503" y="89"/>
                    </a:lnTo>
                    <a:lnTo>
                      <a:pt x="495" y="84"/>
                    </a:lnTo>
                    <a:lnTo>
                      <a:pt x="489" y="78"/>
                    </a:lnTo>
                    <a:lnTo>
                      <a:pt x="484" y="73"/>
                    </a:lnTo>
                    <a:lnTo>
                      <a:pt x="478" y="69"/>
                    </a:lnTo>
                    <a:lnTo>
                      <a:pt x="472" y="65"/>
                    </a:lnTo>
                    <a:lnTo>
                      <a:pt x="467" y="61"/>
                    </a:lnTo>
                    <a:lnTo>
                      <a:pt x="460" y="57"/>
                    </a:lnTo>
                    <a:lnTo>
                      <a:pt x="455" y="53"/>
                    </a:lnTo>
                    <a:lnTo>
                      <a:pt x="450" y="49"/>
                    </a:lnTo>
                    <a:lnTo>
                      <a:pt x="448" y="44"/>
                    </a:lnTo>
                    <a:lnTo>
                      <a:pt x="446" y="39"/>
                    </a:lnTo>
                    <a:lnTo>
                      <a:pt x="446" y="33"/>
                    </a:lnTo>
                    <a:lnTo>
                      <a:pt x="445" y="28"/>
                    </a:lnTo>
                    <a:lnTo>
                      <a:pt x="445" y="23"/>
                    </a:lnTo>
                    <a:lnTo>
                      <a:pt x="435" y="17"/>
                    </a:lnTo>
                    <a:lnTo>
                      <a:pt x="425" y="14"/>
                    </a:lnTo>
                    <a:lnTo>
                      <a:pt x="414" y="10"/>
                    </a:lnTo>
                    <a:lnTo>
                      <a:pt x="404" y="7"/>
                    </a:lnTo>
                    <a:lnTo>
                      <a:pt x="393" y="3"/>
                    </a:lnTo>
                    <a:lnTo>
                      <a:pt x="382" y="2"/>
                    </a:lnTo>
                    <a:lnTo>
                      <a:pt x="372" y="1"/>
                    </a:lnTo>
                    <a:lnTo>
                      <a:pt x="361" y="0"/>
                    </a:lnTo>
                    <a:lnTo>
                      <a:pt x="344" y="0"/>
                    </a:lnTo>
                    <a:lnTo>
                      <a:pt x="326" y="0"/>
                    </a:lnTo>
                    <a:lnTo>
                      <a:pt x="308" y="1"/>
                    </a:lnTo>
                    <a:lnTo>
                      <a:pt x="288" y="2"/>
                    </a:lnTo>
                    <a:lnTo>
                      <a:pt x="268" y="5"/>
                    </a:lnTo>
                    <a:lnTo>
                      <a:pt x="248" y="7"/>
                    </a:lnTo>
                    <a:lnTo>
                      <a:pt x="229" y="10"/>
                    </a:lnTo>
                    <a:lnTo>
                      <a:pt x="210" y="12"/>
                    </a:lnTo>
                    <a:lnTo>
                      <a:pt x="190" y="15"/>
                    </a:lnTo>
                    <a:lnTo>
                      <a:pt x="174" y="19"/>
                    </a:lnTo>
                    <a:lnTo>
                      <a:pt x="160" y="21"/>
                    </a:lnTo>
                    <a:lnTo>
                      <a:pt x="146" y="24"/>
                    </a:lnTo>
                    <a:lnTo>
                      <a:pt x="135" y="26"/>
                    </a:lnTo>
                    <a:lnTo>
                      <a:pt x="126" y="28"/>
                    </a:lnTo>
                    <a:lnTo>
                      <a:pt x="121" y="29"/>
                    </a:lnTo>
                    <a:lnTo>
                      <a:pt x="120" y="29"/>
                    </a:lnTo>
                    <a:lnTo>
                      <a:pt x="106" y="39"/>
                    </a:lnTo>
                    <a:lnTo>
                      <a:pt x="89" y="52"/>
                    </a:lnTo>
                    <a:lnTo>
                      <a:pt x="71" y="69"/>
                    </a:lnTo>
                    <a:lnTo>
                      <a:pt x="52" y="85"/>
                    </a:lnTo>
                    <a:lnTo>
                      <a:pt x="36" y="103"/>
                    </a:lnTo>
                    <a:lnTo>
                      <a:pt x="21" y="122"/>
                    </a:lnTo>
                    <a:lnTo>
                      <a:pt x="10" y="140"/>
                    </a:lnTo>
                    <a:lnTo>
                      <a:pt x="4" y="158"/>
                    </a:lnTo>
                    <a:lnTo>
                      <a:pt x="0" y="193"/>
                    </a:lnTo>
                    <a:lnTo>
                      <a:pt x="0" y="233"/>
                    </a:lnTo>
                    <a:lnTo>
                      <a:pt x="2" y="275"/>
                    </a:lnTo>
                    <a:lnTo>
                      <a:pt x="7" y="317"/>
                    </a:lnTo>
                    <a:lnTo>
                      <a:pt x="15" y="357"/>
                    </a:lnTo>
                    <a:lnTo>
                      <a:pt x="23" y="393"/>
                    </a:lnTo>
                    <a:lnTo>
                      <a:pt x="32" y="419"/>
                    </a:lnTo>
                    <a:lnTo>
                      <a:pt x="41" y="437"/>
                    </a:lnTo>
                    <a:lnTo>
                      <a:pt x="56" y="457"/>
                    </a:lnTo>
                    <a:lnTo>
                      <a:pt x="73" y="474"/>
                    </a:lnTo>
                    <a:lnTo>
                      <a:pt x="92" y="491"/>
                    </a:lnTo>
                    <a:lnTo>
                      <a:pt x="111" y="508"/>
                    </a:lnTo>
                    <a:lnTo>
                      <a:pt x="133" y="523"/>
                    </a:lnTo>
                    <a:lnTo>
                      <a:pt x="155" y="536"/>
                    </a:lnTo>
                    <a:lnTo>
                      <a:pt x="178" y="546"/>
                    </a:lnTo>
                    <a:lnTo>
                      <a:pt x="201" y="555"/>
                    </a:lnTo>
                    <a:lnTo>
                      <a:pt x="202" y="555"/>
                    </a:lnTo>
                    <a:lnTo>
                      <a:pt x="202" y="554"/>
                    </a:lnTo>
                    <a:lnTo>
                      <a:pt x="202" y="554"/>
                    </a:lnTo>
                    <a:lnTo>
                      <a:pt x="203" y="554"/>
                    </a:lnTo>
                    <a:lnTo>
                      <a:pt x="208" y="554"/>
                    </a:lnTo>
                    <a:lnTo>
                      <a:pt x="213" y="550"/>
                    </a:lnTo>
                    <a:lnTo>
                      <a:pt x="222" y="547"/>
                    </a:lnTo>
                    <a:lnTo>
                      <a:pt x="230" y="547"/>
                    </a:lnTo>
                    <a:lnTo>
                      <a:pt x="235" y="551"/>
                    </a:lnTo>
                    <a:lnTo>
                      <a:pt x="238" y="550"/>
                    </a:lnTo>
                    <a:lnTo>
                      <a:pt x="242" y="547"/>
                    </a:lnTo>
                    <a:lnTo>
                      <a:pt x="244" y="546"/>
                    </a:lnTo>
                    <a:lnTo>
                      <a:pt x="248" y="546"/>
                    </a:lnTo>
                    <a:lnTo>
                      <a:pt x="266" y="547"/>
                    </a:lnTo>
                    <a:lnTo>
                      <a:pt x="284" y="549"/>
                    </a:lnTo>
                    <a:lnTo>
                      <a:pt x="302" y="549"/>
                    </a:lnTo>
                    <a:lnTo>
                      <a:pt x="318" y="549"/>
                    </a:lnTo>
                    <a:lnTo>
                      <a:pt x="336" y="549"/>
                    </a:lnTo>
                    <a:lnTo>
                      <a:pt x="354" y="550"/>
                    </a:lnTo>
                    <a:lnTo>
                      <a:pt x="371" y="551"/>
                    </a:lnTo>
                    <a:lnTo>
                      <a:pt x="389" y="555"/>
                    </a:lnTo>
                    <a:lnTo>
                      <a:pt x="407" y="551"/>
                    </a:lnTo>
                    <a:lnTo>
                      <a:pt x="425" y="545"/>
                    </a:lnTo>
                    <a:lnTo>
                      <a:pt x="443" y="540"/>
                    </a:lnTo>
                    <a:lnTo>
                      <a:pt x="459" y="532"/>
                    </a:lnTo>
                    <a:lnTo>
                      <a:pt x="475" y="523"/>
                    </a:lnTo>
                    <a:lnTo>
                      <a:pt x="490" y="514"/>
                    </a:lnTo>
                    <a:lnTo>
                      <a:pt x="504" y="504"/>
                    </a:lnTo>
                    <a:lnTo>
                      <a:pt x="518" y="492"/>
                    </a:lnTo>
                    <a:lnTo>
                      <a:pt x="532" y="480"/>
                    </a:lnTo>
                    <a:lnTo>
                      <a:pt x="546" y="464"/>
                    </a:lnTo>
                    <a:lnTo>
                      <a:pt x="558" y="450"/>
                    </a:lnTo>
                    <a:lnTo>
                      <a:pt x="569" y="433"/>
                    </a:lnTo>
                    <a:lnTo>
                      <a:pt x="580" y="417"/>
                    </a:lnTo>
                    <a:lnTo>
                      <a:pt x="587" y="399"/>
                    </a:lnTo>
                    <a:lnTo>
                      <a:pt x="592" y="381"/>
                    </a:lnTo>
                    <a:lnTo>
                      <a:pt x="595" y="362"/>
                    </a:lnTo>
                    <a:lnTo>
                      <a:pt x="596" y="361"/>
                    </a:lnTo>
                    <a:lnTo>
                      <a:pt x="596" y="359"/>
                    </a:lnTo>
                    <a:lnTo>
                      <a:pt x="596" y="359"/>
                    </a:lnTo>
                    <a:lnTo>
                      <a:pt x="596" y="358"/>
                    </a:lnTo>
                    <a:lnTo>
                      <a:pt x="595" y="357"/>
                    </a:lnTo>
                    <a:lnTo>
                      <a:pt x="592" y="355"/>
                    </a:lnTo>
                    <a:lnTo>
                      <a:pt x="591" y="353"/>
                    </a:lnTo>
                    <a:lnTo>
                      <a:pt x="590" y="352"/>
                    </a:lnTo>
                    <a:close/>
                  </a:path>
                </a:pathLst>
              </a:cu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09" name="Freeform 42"/>
              <p:cNvSpPr>
                <a:spLocks/>
              </p:cNvSpPr>
              <p:nvPr/>
            </p:nvSpPr>
            <p:spPr bwMode="auto">
              <a:xfrm>
                <a:off x="8018339" y="2859057"/>
                <a:ext cx="128588" cy="207963"/>
              </a:xfrm>
              <a:custGeom>
                <a:avLst/>
                <a:gdLst>
                  <a:gd name="T0" fmla="*/ 45 w 323"/>
                  <a:gd name="T1" fmla="*/ 23 h 522"/>
                  <a:gd name="T2" fmla="*/ 76 w 323"/>
                  <a:gd name="T3" fmla="*/ 11 h 522"/>
                  <a:gd name="T4" fmla="*/ 112 w 323"/>
                  <a:gd name="T5" fmla="*/ 3 h 522"/>
                  <a:gd name="T6" fmla="*/ 131 w 323"/>
                  <a:gd name="T7" fmla="*/ 2 h 522"/>
                  <a:gd name="T8" fmla="*/ 150 w 323"/>
                  <a:gd name="T9" fmla="*/ 1 h 522"/>
                  <a:gd name="T10" fmla="*/ 169 w 323"/>
                  <a:gd name="T11" fmla="*/ 15 h 522"/>
                  <a:gd name="T12" fmla="*/ 153 w 323"/>
                  <a:gd name="T13" fmla="*/ 60 h 522"/>
                  <a:gd name="T14" fmla="*/ 163 w 323"/>
                  <a:gd name="T15" fmla="*/ 73 h 522"/>
                  <a:gd name="T16" fmla="*/ 181 w 323"/>
                  <a:gd name="T17" fmla="*/ 83 h 522"/>
                  <a:gd name="T18" fmla="*/ 191 w 323"/>
                  <a:gd name="T19" fmla="*/ 83 h 522"/>
                  <a:gd name="T20" fmla="*/ 208 w 323"/>
                  <a:gd name="T21" fmla="*/ 78 h 522"/>
                  <a:gd name="T22" fmla="*/ 230 w 323"/>
                  <a:gd name="T23" fmla="*/ 57 h 522"/>
                  <a:gd name="T24" fmla="*/ 222 w 323"/>
                  <a:gd name="T25" fmla="*/ 29 h 522"/>
                  <a:gd name="T26" fmla="*/ 227 w 323"/>
                  <a:gd name="T27" fmla="*/ 11 h 522"/>
                  <a:gd name="T28" fmla="*/ 248 w 323"/>
                  <a:gd name="T29" fmla="*/ 12 h 522"/>
                  <a:gd name="T30" fmla="*/ 262 w 323"/>
                  <a:gd name="T31" fmla="*/ 20 h 522"/>
                  <a:gd name="T32" fmla="*/ 277 w 323"/>
                  <a:gd name="T33" fmla="*/ 29 h 522"/>
                  <a:gd name="T34" fmla="*/ 297 w 323"/>
                  <a:gd name="T35" fmla="*/ 38 h 522"/>
                  <a:gd name="T36" fmla="*/ 322 w 323"/>
                  <a:gd name="T37" fmla="*/ 57 h 522"/>
                  <a:gd name="T38" fmla="*/ 317 w 323"/>
                  <a:gd name="T39" fmla="*/ 75 h 522"/>
                  <a:gd name="T40" fmla="*/ 292 w 323"/>
                  <a:gd name="T41" fmla="*/ 82 h 522"/>
                  <a:gd name="T42" fmla="*/ 273 w 323"/>
                  <a:gd name="T43" fmla="*/ 101 h 522"/>
                  <a:gd name="T44" fmla="*/ 255 w 323"/>
                  <a:gd name="T45" fmla="*/ 140 h 522"/>
                  <a:gd name="T46" fmla="*/ 239 w 323"/>
                  <a:gd name="T47" fmla="*/ 181 h 522"/>
                  <a:gd name="T48" fmla="*/ 230 w 323"/>
                  <a:gd name="T49" fmla="*/ 201 h 522"/>
                  <a:gd name="T50" fmla="*/ 214 w 323"/>
                  <a:gd name="T51" fmla="*/ 217 h 522"/>
                  <a:gd name="T52" fmla="*/ 198 w 323"/>
                  <a:gd name="T53" fmla="*/ 225 h 522"/>
                  <a:gd name="T54" fmla="*/ 198 w 323"/>
                  <a:gd name="T55" fmla="*/ 208 h 522"/>
                  <a:gd name="T56" fmla="*/ 184 w 323"/>
                  <a:gd name="T57" fmla="*/ 198 h 522"/>
                  <a:gd name="T58" fmla="*/ 149 w 323"/>
                  <a:gd name="T59" fmla="*/ 201 h 522"/>
                  <a:gd name="T60" fmla="*/ 128 w 323"/>
                  <a:gd name="T61" fmla="*/ 208 h 522"/>
                  <a:gd name="T62" fmla="*/ 128 w 323"/>
                  <a:gd name="T63" fmla="*/ 231 h 522"/>
                  <a:gd name="T64" fmla="*/ 153 w 323"/>
                  <a:gd name="T65" fmla="*/ 242 h 522"/>
                  <a:gd name="T66" fmla="*/ 203 w 323"/>
                  <a:gd name="T67" fmla="*/ 252 h 522"/>
                  <a:gd name="T68" fmla="*/ 248 w 323"/>
                  <a:gd name="T69" fmla="*/ 274 h 522"/>
                  <a:gd name="T70" fmla="*/ 285 w 323"/>
                  <a:gd name="T71" fmla="*/ 307 h 522"/>
                  <a:gd name="T72" fmla="*/ 303 w 323"/>
                  <a:gd name="T73" fmla="*/ 331 h 522"/>
                  <a:gd name="T74" fmla="*/ 296 w 323"/>
                  <a:gd name="T75" fmla="*/ 357 h 522"/>
                  <a:gd name="T76" fmla="*/ 264 w 323"/>
                  <a:gd name="T77" fmla="*/ 393 h 522"/>
                  <a:gd name="T78" fmla="*/ 227 w 323"/>
                  <a:gd name="T79" fmla="*/ 451 h 522"/>
                  <a:gd name="T80" fmla="*/ 195 w 323"/>
                  <a:gd name="T81" fmla="*/ 499 h 522"/>
                  <a:gd name="T82" fmla="*/ 159 w 323"/>
                  <a:gd name="T83" fmla="*/ 503 h 522"/>
                  <a:gd name="T84" fmla="*/ 160 w 323"/>
                  <a:gd name="T85" fmla="*/ 446 h 522"/>
                  <a:gd name="T86" fmla="*/ 159 w 323"/>
                  <a:gd name="T87" fmla="*/ 417 h 522"/>
                  <a:gd name="T88" fmla="*/ 144 w 323"/>
                  <a:gd name="T89" fmla="*/ 395 h 522"/>
                  <a:gd name="T90" fmla="*/ 123 w 323"/>
                  <a:gd name="T91" fmla="*/ 379 h 522"/>
                  <a:gd name="T92" fmla="*/ 99 w 323"/>
                  <a:gd name="T93" fmla="*/ 362 h 522"/>
                  <a:gd name="T94" fmla="*/ 85 w 323"/>
                  <a:gd name="T95" fmla="*/ 306 h 522"/>
                  <a:gd name="T96" fmla="*/ 91 w 323"/>
                  <a:gd name="T97" fmla="*/ 285 h 522"/>
                  <a:gd name="T98" fmla="*/ 107 w 323"/>
                  <a:gd name="T99" fmla="*/ 271 h 522"/>
                  <a:gd name="T100" fmla="*/ 122 w 323"/>
                  <a:gd name="T101" fmla="*/ 259 h 522"/>
                  <a:gd name="T102" fmla="*/ 108 w 323"/>
                  <a:gd name="T103" fmla="*/ 235 h 522"/>
                  <a:gd name="T104" fmla="*/ 91 w 323"/>
                  <a:gd name="T105" fmla="*/ 207 h 522"/>
                  <a:gd name="T106" fmla="*/ 77 w 323"/>
                  <a:gd name="T107" fmla="*/ 194 h 522"/>
                  <a:gd name="T108" fmla="*/ 59 w 323"/>
                  <a:gd name="T109" fmla="*/ 174 h 522"/>
                  <a:gd name="T110" fmla="*/ 47 w 323"/>
                  <a:gd name="T111" fmla="*/ 152 h 522"/>
                  <a:gd name="T112" fmla="*/ 40 w 323"/>
                  <a:gd name="T113" fmla="*/ 120 h 522"/>
                  <a:gd name="T114" fmla="*/ 34 w 323"/>
                  <a:gd name="T115" fmla="*/ 91 h 522"/>
                  <a:gd name="T116" fmla="*/ 21 w 323"/>
                  <a:gd name="T117" fmla="*/ 64 h 522"/>
                  <a:gd name="T118" fmla="*/ 7 w 323"/>
                  <a:gd name="T119" fmla="*/ 82 h 522"/>
                  <a:gd name="T120" fmla="*/ 0 w 323"/>
                  <a:gd name="T121" fmla="*/ 74 h 522"/>
                  <a:gd name="T122" fmla="*/ 6 w 323"/>
                  <a:gd name="T123" fmla="*/ 53 h 522"/>
                  <a:gd name="T124" fmla="*/ 25 w 323"/>
                  <a:gd name="T125" fmla="*/ 33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23" h="522">
                    <a:moveTo>
                      <a:pt x="25" y="33"/>
                    </a:moveTo>
                    <a:lnTo>
                      <a:pt x="35" y="28"/>
                    </a:lnTo>
                    <a:lnTo>
                      <a:pt x="45" y="23"/>
                    </a:lnTo>
                    <a:lnTo>
                      <a:pt x="56" y="19"/>
                    </a:lnTo>
                    <a:lnTo>
                      <a:pt x="66" y="15"/>
                    </a:lnTo>
                    <a:lnTo>
                      <a:pt x="76" y="11"/>
                    </a:lnTo>
                    <a:lnTo>
                      <a:pt x="88" y="9"/>
                    </a:lnTo>
                    <a:lnTo>
                      <a:pt x="99" y="6"/>
                    </a:lnTo>
                    <a:lnTo>
                      <a:pt x="112" y="3"/>
                    </a:lnTo>
                    <a:lnTo>
                      <a:pt x="118" y="3"/>
                    </a:lnTo>
                    <a:lnTo>
                      <a:pt x="123" y="2"/>
                    </a:lnTo>
                    <a:lnTo>
                      <a:pt x="131" y="2"/>
                    </a:lnTo>
                    <a:lnTo>
                      <a:pt x="137" y="2"/>
                    </a:lnTo>
                    <a:lnTo>
                      <a:pt x="144" y="2"/>
                    </a:lnTo>
                    <a:lnTo>
                      <a:pt x="150" y="1"/>
                    </a:lnTo>
                    <a:lnTo>
                      <a:pt x="157" y="1"/>
                    </a:lnTo>
                    <a:lnTo>
                      <a:pt x="163" y="0"/>
                    </a:lnTo>
                    <a:lnTo>
                      <a:pt x="169" y="15"/>
                    </a:lnTo>
                    <a:lnTo>
                      <a:pt x="168" y="29"/>
                    </a:lnTo>
                    <a:lnTo>
                      <a:pt x="162" y="44"/>
                    </a:lnTo>
                    <a:lnTo>
                      <a:pt x="153" y="60"/>
                    </a:lnTo>
                    <a:lnTo>
                      <a:pt x="153" y="65"/>
                    </a:lnTo>
                    <a:lnTo>
                      <a:pt x="158" y="69"/>
                    </a:lnTo>
                    <a:lnTo>
                      <a:pt x="163" y="73"/>
                    </a:lnTo>
                    <a:lnTo>
                      <a:pt x="169" y="76"/>
                    </a:lnTo>
                    <a:lnTo>
                      <a:pt x="176" y="80"/>
                    </a:lnTo>
                    <a:lnTo>
                      <a:pt x="181" y="83"/>
                    </a:lnTo>
                    <a:lnTo>
                      <a:pt x="185" y="84"/>
                    </a:lnTo>
                    <a:lnTo>
                      <a:pt x="189" y="84"/>
                    </a:lnTo>
                    <a:lnTo>
                      <a:pt x="191" y="83"/>
                    </a:lnTo>
                    <a:lnTo>
                      <a:pt x="195" y="82"/>
                    </a:lnTo>
                    <a:lnTo>
                      <a:pt x="200" y="80"/>
                    </a:lnTo>
                    <a:lnTo>
                      <a:pt x="208" y="78"/>
                    </a:lnTo>
                    <a:lnTo>
                      <a:pt x="218" y="74"/>
                    </a:lnTo>
                    <a:lnTo>
                      <a:pt x="226" y="66"/>
                    </a:lnTo>
                    <a:lnTo>
                      <a:pt x="230" y="57"/>
                    </a:lnTo>
                    <a:lnTo>
                      <a:pt x="230" y="47"/>
                    </a:lnTo>
                    <a:lnTo>
                      <a:pt x="226" y="38"/>
                    </a:lnTo>
                    <a:lnTo>
                      <a:pt x="222" y="29"/>
                    </a:lnTo>
                    <a:lnTo>
                      <a:pt x="221" y="21"/>
                    </a:lnTo>
                    <a:lnTo>
                      <a:pt x="223" y="14"/>
                    </a:lnTo>
                    <a:lnTo>
                      <a:pt x="227" y="11"/>
                    </a:lnTo>
                    <a:lnTo>
                      <a:pt x="233" y="11"/>
                    </a:lnTo>
                    <a:lnTo>
                      <a:pt x="241" y="11"/>
                    </a:lnTo>
                    <a:lnTo>
                      <a:pt x="248" y="12"/>
                    </a:lnTo>
                    <a:lnTo>
                      <a:pt x="253" y="14"/>
                    </a:lnTo>
                    <a:lnTo>
                      <a:pt x="258" y="16"/>
                    </a:lnTo>
                    <a:lnTo>
                      <a:pt x="262" y="20"/>
                    </a:lnTo>
                    <a:lnTo>
                      <a:pt x="267" y="23"/>
                    </a:lnTo>
                    <a:lnTo>
                      <a:pt x="272" y="25"/>
                    </a:lnTo>
                    <a:lnTo>
                      <a:pt x="277" y="29"/>
                    </a:lnTo>
                    <a:lnTo>
                      <a:pt x="282" y="32"/>
                    </a:lnTo>
                    <a:lnTo>
                      <a:pt x="287" y="33"/>
                    </a:lnTo>
                    <a:lnTo>
                      <a:pt x="297" y="38"/>
                    </a:lnTo>
                    <a:lnTo>
                      <a:pt x="308" y="43"/>
                    </a:lnTo>
                    <a:lnTo>
                      <a:pt x="315" y="50"/>
                    </a:lnTo>
                    <a:lnTo>
                      <a:pt x="322" y="57"/>
                    </a:lnTo>
                    <a:lnTo>
                      <a:pt x="323" y="65"/>
                    </a:lnTo>
                    <a:lnTo>
                      <a:pt x="322" y="71"/>
                    </a:lnTo>
                    <a:lnTo>
                      <a:pt x="317" y="75"/>
                    </a:lnTo>
                    <a:lnTo>
                      <a:pt x="309" y="78"/>
                    </a:lnTo>
                    <a:lnTo>
                      <a:pt x="301" y="80"/>
                    </a:lnTo>
                    <a:lnTo>
                      <a:pt x="292" y="82"/>
                    </a:lnTo>
                    <a:lnTo>
                      <a:pt x="285" y="84"/>
                    </a:lnTo>
                    <a:lnTo>
                      <a:pt x="277" y="87"/>
                    </a:lnTo>
                    <a:lnTo>
                      <a:pt x="273" y="101"/>
                    </a:lnTo>
                    <a:lnTo>
                      <a:pt x="268" y="114"/>
                    </a:lnTo>
                    <a:lnTo>
                      <a:pt x="262" y="128"/>
                    </a:lnTo>
                    <a:lnTo>
                      <a:pt x="255" y="140"/>
                    </a:lnTo>
                    <a:lnTo>
                      <a:pt x="250" y="155"/>
                    </a:lnTo>
                    <a:lnTo>
                      <a:pt x="244" y="167"/>
                    </a:lnTo>
                    <a:lnTo>
                      <a:pt x="239" y="181"/>
                    </a:lnTo>
                    <a:lnTo>
                      <a:pt x="233" y="194"/>
                    </a:lnTo>
                    <a:lnTo>
                      <a:pt x="231" y="199"/>
                    </a:lnTo>
                    <a:lnTo>
                      <a:pt x="230" y="201"/>
                    </a:lnTo>
                    <a:lnTo>
                      <a:pt x="226" y="201"/>
                    </a:lnTo>
                    <a:lnTo>
                      <a:pt x="221" y="206"/>
                    </a:lnTo>
                    <a:lnTo>
                      <a:pt x="214" y="217"/>
                    </a:lnTo>
                    <a:lnTo>
                      <a:pt x="209" y="225"/>
                    </a:lnTo>
                    <a:lnTo>
                      <a:pt x="205" y="229"/>
                    </a:lnTo>
                    <a:lnTo>
                      <a:pt x="198" y="225"/>
                    </a:lnTo>
                    <a:lnTo>
                      <a:pt x="195" y="220"/>
                    </a:lnTo>
                    <a:lnTo>
                      <a:pt x="196" y="215"/>
                    </a:lnTo>
                    <a:lnTo>
                      <a:pt x="198" y="208"/>
                    </a:lnTo>
                    <a:lnTo>
                      <a:pt x="194" y="201"/>
                    </a:lnTo>
                    <a:lnTo>
                      <a:pt x="191" y="199"/>
                    </a:lnTo>
                    <a:lnTo>
                      <a:pt x="184" y="198"/>
                    </a:lnTo>
                    <a:lnTo>
                      <a:pt x="173" y="198"/>
                    </a:lnTo>
                    <a:lnTo>
                      <a:pt x="162" y="199"/>
                    </a:lnTo>
                    <a:lnTo>
                      <a:pt x="149" y="201"/>
                    </a:lnTo>
                    <a:lnTo>
                      <a:pt x="139" y="203"/>
                    </a:lnTo>
                    <a:lnTo>
                      <a:pt x="131" y="206"/>
                    </a:lnTo>
                    <a:lnTo>
                      <a:pt x="128" y="208"/>
                    </a:lnTo>
                    <a:lnTo>
                      <a:pt x="127" y="219"/>
                    </a:lnTo>
                    <a:lnTo>
                      <a:pt x="127" y="226"/>
                    </a:lnTo>
                    <a:lnTo>
                      <a:pt x="128" y="231"/>
                    </a:lnTo>
                    <a:lnTo>
                      <a:pt x="134" y="235"/>
                    </a:lnTo>
                    <a:lnTo>
                      <a:pt x="141" y="239"/>
                    </a:lnTo>
                    <a:lnTo>
                      <a:pt x="153" y="242"/>
                    </a:lnTo>
                    <a:lnTo>
                      <a:pt x="168" y="245"/>
                    </a:lnTo>
                    <a:lnTo>
                      <a:pt x="187" y="248"/>
                    </a:lnTo>
                    <a:lnTo>
                      <a:pt x="203" y="252"/>
                    </a:lnTo>
                    <a:lnTo>
                      <a:pt x="218" y="257"/>
                    </a:lnTo>
                    <a:lnTo>
                      <a:pt x="232" y="265"/>
                    </a:lnTo>
                    <a:lnTo>
                      <a:pt x="248" y="274"/>
                    </a:lnTo>
                    <a:lnTo>
                      <a:pt x="262" y="284"/>
                    </a:lnTo>
                    <a:lnTo>
                      <a:pt x="274" y="295"/>
                    </a:lnTo>
                    <a:lnTo>
                      <a:pt x="285" y="307"/>
                    </a:lnTo>
                    <a:lnTo>
                      <a:pt x="295" y="320"/>
                    </a:lnTo>
                    <a:lnTo>
                      <a:pt x="299" y="326"/>
                    </a:lnTo>
                    <a:lnTo>
                      <a:pt x="303" y="331"/>
                    </a:lnTo>
                    <a:lnTo>
                      <a:pt x="303" y="335"/>
                    </a:lnTo>
                    <a:lnTo>
                      <a:pt x="301" y="343"/>
                    </a:lnTo>
                    <a:lnTo>
                      <a:pt x="296" y="357"/>
                    </a:lnTo>
                    <a:lnTo>
                      <a:pt x="285" y="370"/>
                    </a:lnTo>
                    <a:lnTo>
                      <a:pt x="273" y="381"/>
                    </a:lnTo>
                    <a:lnTo>
                      <a:pt x="264" y="393"/>
                    </a:lnTo>
                    <a:lnTo>
                      <a:pt x="250" y="413"/>
                    </a:lnTo>
                    <a:lnTo>
                      <a:pt x="239" y="434"/>
                    </a:lnTo>
                    <a:lnTo>
                      <a:pt x="227" y="451"/>
                    </a:lnTo>
                    <a:lnTo>
                      <a:pt x="217" y="468"/>
                    </a:lnTo>
                    <a:lnTo>
                      <a:pt x="207" y="485"/>
                    </a:lnTo>
                    <a:lnTo>
                      <a:pt x="195" y="499"/>
                    </a:lnTo>
                    <a:lnTo>
                      <a:pt x="184" y="510"/>
                    </a:lnTo>
                    <a:lnTo>
                      <a:pt x="171" y="522"/>
                    </a:lnTo>
                    <a:lnTo>
                      <a:pt x="159" y="503"/>
                    </a:lnTo>
                    <a:lnTo>
                      <a:pt x="154" y="483"/>
                    </a:lnTo>
                    <a:lnTo>
                      <a:pt x="155" y="466"/>
                    </a:lnTo>
                    <a:lnTo>
                      <a:pt x="160" y="446"/>
                    </a:lnTo>
                    <a:lnTo>
                      <a:pt x="162" y="437"/>
                    </a:lnTo>
                    <a:lnTo>
                      <a:pt x="160" y="427"/>
                    </a:lnTo>
                    <a:lnTo>
                      <a:pt x="159" y="417"/>
                    </a:lnTo>
                    <a:lnTo>
                      <a:pt x="157" y="411"/>
                    </a:lnTo>
                    <a:lnTo>
                      <a:pt x="150" y="403"/>
                    </a:lnTo>
                    <a:lnTo>
                      <a:pt x="144" y="395"/>
                    </a:lnTo>
                    <a:lnTo>
                      <a:pt x="137" y="389"/>
                    </a:lnTo>
                    <a:lnTo>
                      <a:pt x="130" y="384"/>
                    </a:lnTo>
                    <a:lnTo>
                      <a:pt x="123" y="379"/>
                    </a:lnTo>
                    <a:lnTo>
                      <a:pt x="116" y="372"/>
                    </a:lnTo>
                    <a:lnTo>
                      <a:pt x="108" y="367"/>
                    </a:lnTo>
                    <a:lnTo>
                      <a:pt x="99" y="362"/>
                    </a:lnTo>
                    <a:lnTo>
                      <a:pt x="86" y="345"/>
                    </a:lnTo>
                    <a:lnTo>
                      <a:pt x="84" y="323"/>
                    </a:lnTo>
                    <a:lnTo>
                      <a:pt x="85" y="306"/>
                    </a:lnTo>
                    <a:lnTo>
                      <a:pt x="86" y="295"/>
                    </a:lnTo>
                    <a:lnTo>
                      <a:pt x="89" y="290"/>
                    </a:lnTo>
                    <a:lnTo>
                      <a:pt x="91" y="285"/>
                    </a:lnTo>
                    <a:lnTo>
                      <a:pt x="94" y="280"/>
                    </a:lnTo>
                    <a:lnTo>
                      <a:pt x="99" y="275"/>
                    </a:lnTo>
                    <a:lnTo>
                      <a:pt x="107" y="271"/>
                    </a:lnTo>
                    <a:lnTo>
                      <a:pt x="114" y="268"/>
                    </a:lnTo>
                    <a:lnTo>
                      <a:pt x="121" y="265"/>
                    </a:lnTo>
                    <a:lnTo>
                      <a:pt x="122" y="259"/>
                    </a:lnTo>
                    <a:lnTo>
                      <a:pt x="120" y="254"/>
                    </a:lnTo>
                    <a:lnTo>
                      <a:pt x="114" y="245"/>
                    </a:lnTo>
                    <a:lnTo>
                      <a:pt x="108" y="235"/>
                    </a:lnTo>
                    <a:lnTo>
                      <a:pt x="102" y="225"/>
                    </a:lnTo>
                    <a:lnTo>
                      <a:pt x="95" y="215"/>
                    </a:lnTo>
                    <a:lnTo>
                      <a:pt x="91" y="207"/>
                    </a:lnTo>
                    <a:lnTo>
                      <a:pt x="90" y="202"/>
                    </a:lnTo>
                    <a:lnTo>
                      <a:pt x="91" y="201"/>
                    </a:lnTo>
                    <a:lnTo>
                      <a:pt x="77" y="194"/>
                    </a:lnTo>
                    <a:lnTo>
                      <a:pt x="73" y="189"/>
                    </a:lnTo>
                    <a:lnTo>
                      <a:pt x="70" y="184"/>
                    </a:lnTo>
                    <a:lnTo>
                      <a:pt x="59" y="174"/>
                    </a:lnTo>
                    <a:lnTo>
                      <a:pt x="54" y="167"/>
                    </a:lnTo>
                    <a:lnTo>
                      <a:pt x="50" y="160"/>
                    </a:lnTo>
                    <a:lnTo>
                      <a:pt x="47" y="152"/>
                    </a:lnTo>
                    <a:lnTo>
                      <a:pt x="43" y="144"/>
                    </a:lnTo>
                    <a:lnTo>
                      <a:pt x="41" y="131"/>
                    </a:lnTo>
                    <a:lnTo>
                      <a:pt x="40" y="120"/>
                    </a:lnTo>
                    <a:lnTo>
                      <a:pt x="39" y="108"/>
                    </a:lnTo>
                    <a:lnTo>
                      <a:pt x="36" y="97"/>
                    </a:lnTo>
                    <a:lnTo>
                      <a:pt x="34" y="91"/>
                    </a:lnTo>
                    <a:lnTo>
                      <a:pt x="29" y="80"/>
                    </a:lnTo>
                    <a:lnTo>
                      <a:pt x="24" y="70"/>
                    </a:lnTo>
                    <a:lnTo>
                      <a:pt x="21" y="64"/>
                    </a:lnTo>
                    <a:lnTo>
                      <a:pt x="15" y="67"/>
                    </a:lnTo>
                    <a:lnTo>
                      <a:pt x="11" y="75"/>
                    </a:lnTo>
                    <a:lnTo>
                      <a:pt x="7" y="82"/>
                    </a:lnTo>
                    <a:lnTo>
                      <a:pt x="4" y="83"/>
                    </a:lnTo>
                    <a:lnTo>
                      <a:pt x="2" y="79"/>
                    </a:lnTo>
                    <a:lnTo>
                      <a:pt x="0" y="74"/>
                    </a:lnTo>
                    <a:lnTo>
                      <a:pt x="0" y="66"/>
                    </a:lnTo>
                    <a:lnTo>
                      <a:pt x="2" y="61"/>
                    </a:lnTo>
                    <a:lnTo>
                      <a:pt x="6" y="53"/>
                    </a:lnTo>
                    <a:lnTo>
                      <a:pt x="12" y="46"/>
                    </a:lnTo>
                    <a:lnTo>
                      <a:pt x="18" y="38"/>
                    </a:lnTo>
                    <a:lnTo>
                      <a:pt x="25" y="33"/>
                    </a:lnTo>
                    <a:close/>
                  </a:path>
                </a:pathLst>
              </a:custGeom>
              <a:solidFill>
                <a:srgbClr val="3FB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10" name="Freeform 43"/>
              <p:cNvSpPr>
                <a:spLocks/>
              </p:cNvSpPr>
              <p:nvPr/>
            </p:nvSpPr>
            <p:spPr bwMode="auto">
              <a:xfrm>
                <a:off x="8151689" y="2862232"/>
                <a:ext cx="42863" cy="31750"/>
              </a:xfrm>
              <a:custGeom>
                <a:avLst/>
                <a:gdLst>
                  <a:gd name="T0" fmla="*/ 44 w 105"/>
                  <a:gd name="T1" fmla="*/ 55 h 79"/>
                  <a:gd name="T2" fmla="*/ 50 w 105"/>
                  <a:gd name="T3" fmla="*/ 61 h 79"/>
                  <a:gd name="T4" fmla="*/ 58 w 105"/>
                  <a:gd name="T5" fmla="*/ 66 h 79"/>
                  <a:gd name="T6" fmla="*/ 64 w 105"/>
                  <a:gd name="T7" fmla="*/ 70 h 79"/>
                  <a:gd name="T8" fmla="*/ 73 w 105"/>
                  <a:gd name="T9" fmla="*/ 74 h 79"/>
                  <a:gd name="T10" fmla="*/ 81 w 105"/>
                  <a:gd name="T11" fmla="*/ 76 h 79"/>
                  <a:gd name="T12" fmla="*/ 88 w 105"/>
                  <a:gd name="T13" fmla="*/ 78 h 79"/>
                  <a:gd name="T14" fmla="*/ 97 w 105"/>
                  <a:gd name="T15" fmla="*/ 79 h 79"/>
                  <a:gd name="T16" fmla="*/ 105 w 105"/>
                  <a:gd name="T17" fmla="*/ 79 h 79"/>
                  <a:gd name="T18" fmla="*/ 101 w 105"/>
                  <a:gd name="T19" fmla="*/ 74 h 79"/>
                  <a:gd name="T20" fmla="*/ 97 w 105"/>
                  <a:gd name="T21" fmla="*/ 67 h 79"/>
                  <a:gd name="T22" fmla="*/ 92 w 105"/>
                  <a:gd name="T23" fmla="*/ 62 h 79"/>
                  <a:gd name="T24" fmla="*/ 87 w 105"/>
                  <a:gd name="T25" fmla="*/ 57 h 79"/>
                  <a:gd name="T26" fmla="*/ 82 w 105"/>
                  <a:gd name="T27" fmla="*/ 52 h 79"/>
                  <a:gd name="T28" fmla="*/ 77 w 105"/>
                  <a:gd name="T29" fmla="*/ 47 h 79"/>
                  <a:gd name="T30" fmla="*/ 72 w 105"/>
                  <a:gd name="T31" fmla="*/ 42 h 79"/>
                  <a:gd name="T32" fmla="*/ 65 w 105"/>
                  <a:gd name="T33" fmla="*/ 38 h 79"/>
                  <a:gd name="T34" fmla="*/ 58 w 105"/>
                  <a:gd name="T35" fmla="*/ 33 h 79"/>
                  <a:gd name="T36" fmla="*/ 49 w 105"/>
                  <a:gd name="T37" fmla="*/ 26 h 79"/>
                  <a:gd name="T38" fmla="*/ 41 w 105"/>
                  <a:gd name="T39" fmla="*/ 21 h 79"/>
                  <a:gd name="T40" fmla="*/ 33 w 105"/>
                  <a:gd name="T41" fmla="*/ 16 h 79"/>
                  <a:gd name="T42" fmla="*/ 24 w 105"/>
                  <a:gd name="T43" fmla="*/ 12 h 79"/>
                  <a:gd name="T44" fmla="*/ 17 w 105"/>
                  <a:gd name="T45" fmla="*/ 7 h 79"/>
                  <a:gd name="T46" fmla="*/ 8 w 105"/>
                  <a:gd name="T47" fmla="*/ 3 h 79"/>
                  <a:gd name="T48" fmla="*/ 0 w 105"/>
                  <a:gd name="T49" fmla="*/ 0 h 79"/>
                  <a:gd name="T50" fmla="*/ 0 w 105"/>
                  <a:gd name="T51" fmla="*/ 5 h 79"/>
                  <a:gd name="T52" fmla="*/ 1 w 105"/>
                  <a:gd name="T53" fmla="*/ 10 h 79"/>
                  <a:gd name="T54" fmla="*/ 1 w 105"/>
                  <a:gd name="T55" fmla="*/ 16 h 79"/>
                  <a:gd name="T56" fmla="*/ 3 w 105"/>
                  <a:gd name="T57" fmla="*/ 21 h 79"/>
                  <a:gd name="T58" fmla="*/ 5 w 105"/>
                  <a:gd name="T59" fmla="*/ 26 h 79"/>
                  <a:gd name="T60" fmla="*/ 10 w 105"/>
                  <a:gd name="T61" fmla="*/ 30 h 79"/>
                  <a:gd name="T62" fmla="*/ 15 w 105"/>
                  <a:gd name="T63" fmla="*/ 34 h 79"/>
                  <a:gd name="T64" fmla="*/ 22 w 105"/>
                  <a:gd name="T65" fmla="*/ 38 h 79"/>
                  <a:gd name="T66" fmla="*/ 27 w 105"/>
                  <a:gd name="T67" fmla="*/ 42 h 79"/>
                  <a:gd name="T68" fmla="*/ 33 w 105"/>
                  <a:gd name="T69" fmla="*/ 46 h 79"/>
                  <a:gd name="T70" fmla="*/ 39 w 105"/>
                  <a:gd name="T71" fmla="*/ 50 h 79"/>
                  <a:gd name="T72" fmla="*/ 44 w 105"/>
                  <a:gd name="T73" fmla="*/ 5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5" h="79">
                    <a:moveTo>
                      <a:pt x="44" y="55"/>
                    </a:moveTo>
                    <a:lnTo>
                      <a:pt x="50" y="61"/>
                    </a:lnTo>
                    <a:lnTo>
                      <a:pt x="58" y="66"/>
                    </a:lnTo>
                    <a:lnTo>
                      <a:pt x="64" y="70"/>
                    </a:lnTo>
                    <a:lnTo>
                      <a:pt x="73" y="74"/>
                    </a:lnTo>
                    <a:lnTo>
                      <a:pt x="81" y="76"/>
                    </a:lnTo>
                    <a:lnTo>
                      <a:pt x="88" y="78"/>
                    </a:lnTo>
                    <a:lnTo>
                      <a:pt x="97" y="79"/>
                    </a:lnTo>
                    <a:lnTo>
                      <a:pt x="105" y="79"/>
                    </a:lnTo>
                    <a:lnTo>
                      <a:pt x="101" y="74"/>
                    </a:lnTo>
                    <a:lnTo>
                      <a:pt x="97" y="67"/>
                    </a:lnTo>
                    <a:lnTo>
                      <a:pt x="92" y="62"/>
                    </a:lnTo>
                    <a:lnTo>
                      <a:pt x="87" y="57"/>
                    </a:lnTo>
                    <a:lnTo>
                      <a:pt x="82" y="52"/>
                    </a:lnTo>
                    <a:lnTo>
                      <a:pt x="77" y="47"/>
                    </a:lnTo>
                    <a:lnTo>
                      <a:pt x="72" y="42"/>
                    </a:lnTo>
                    <a:lnTo>
                      <a:pt x="65" y="38"/>
                    </a:lnTo>
                    <a:lnTo>
                      <a:pt x="58" y="33"/>
                    </a:lnTo>
                    <a:lnTo>
                      <a:pt x="49" y="26"/>
                    </a:lnTo>
                    <a:lnTo>
                      <a:pt x="41" y="21"/>
                    </a:lnTo>
                    <a:lnTo>
                      <a:pt x="33" y="16"/>
                    </a:lnTo>
                    <a:lnTo>
                      <a:pt x="24" y="12"/>
                    </a:lnTo>
                    <a:lnTo>
                      <a:pt x="17" y="7"/>
                    </a:lnTo>
                    <a:lnTo>
                      <a:pt x="8" y="3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1" y="10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5" y="26"/>
                    </a:lnTo>
                    <a:lnTo>
                      <a:pt x="10" y="30"/>
                    </a:lnTo>
                    <a:lnTo>
                      <a:pt x="15" y="34"/>
                    </a:lnTo>
                    <a:lnTo>
                      <a:pt x="22" y="38"/>
                    </a:lnTo>
                    <a:lnTo>
                      <a:pt x="27" y="42"/>
                    </a:lnTo>
                    <a:lnTo>
                      <a:pt x="33" y="46"/>
                    </a:lnTo>
                    <a:lnTo>
                      <a:pt x="39" y="50"/>
                    </a:lnTo>
                    <a:lnTo>
                      <a:pt x="44" y="55"/>
                    </a:lnTo>
                    <a:close/>
                  </a:path>
                </a:pathLst>
              </a:custGeom>
              <a:solidFill>
                <a:srgbClr val="3FB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11" name="Freeform 44"/>
              <p:cNvSpPr>
                <a:spLocks/>
              </p:cNvSpPr>
              <p:nvPr/>
            </p:nvSpPr>
            <p:spPr bwMode="auto">
              <a:xfrm>
                <a:off x="8199314" y="2928907"/>
                <a:ext cx="12700" cy="66675"/>
              </a:xfrm>
              <a:custGeom>
                <a:avLst/>
                <a:gdLst>
                  <a:gd name="T0" fmla="*/ 31 w 34"/>
                  <a:gd name="T1" fmla="*/ 46 h 168"/>
                  <a:gd name="T2" fmla="*/ 29 w 34"/>
                  <a:gd name="T3" fmla="*/ 35 h 168"/>
                  <a:gd name="T4" fmla="*/ 28 w 34"/>
                  <a:gd name="T5" fmla="*/ 23 h 168"/>
                  <a:gd name="T6" fmla="*/ 25 w 34"/>
                  <a:gd name="T7" fmla="*/ 12 h 168"/>
                  <a:gd name="T8" fmla="*/ 24 w 34"/>
                  <a:gd name="T9" fmla="*/ 0 h 168"/>
                  <a:gd name="T10" fmla="*/ 17 w 34"/>
                  <a:gd name="T11" fmla="*/ 8 h 168"/>
                  <a:gd name="T12" fmla="*/ 11 w 34"/>
                  <a:gd name="T13" fmla="*/ 17 h 168"/>
                  <a:gd name="T14" fmla="*/ 6 w 34"/>
                  <a:gd name="T15" fmla="*/ 27 h 168"/>
                  <a:gd name="T16" fmla="*/ 2 w 34"/>
                  <a:gd name="T17" fmla="*/ 39 h 168"/>
                  <a:gd name="T18" fmla="*/ 0 w 34"/>
                  <a:gd name="T19" fmla="*/ 71 h 168"/>
                  <a:gd name="T20" fmla="*/ 2 w 34"/>
                  <a:gd name="T21" fmla="*/ 101 h 168"/>
                  <a:gd name="T22" fmla="*/ 11 w 34"/>
                  <a:gd name="T23" fmla="*/ 132 h 168"/>
                  <a:gd name="T24" fmla="*/ 27 w 34"/>
                  <a:gd name="T25" fmla="*/ 162 h 168"/>
                  <a:gd name="T26" fmla="*/ 28 w 34"/>
                  <a:gd name="T27" fmla="*/ 163 h 168"/>
                  <a:gd name="T28" fmla="*/ 29 w 34"/>
                  <a:gd name="T29" fmla="*/ 165 h 168"/>
                  <a:gd name="T30" fmla="*/ 32 w 34"/>
                  <a:gd name="T31" fmla="*/ 167 h 168"/>
                  <a:gd name="T32" fmla="*/ 33 w 34"/>
                  <a:gd name="T33" fmla="*/ 168 h 168"/>
                  <a:gd name="T34" fmla="*/ 34 w 34"/>
                  <a:gd name="T35" fmla="*/ 137 h 168"/>
                  <a:gd name="T36" fmla="*/ 34 w 34"/>
                  <a:gd name="T37" fmla="*/ 107 h 168"/>
                  <a:gd name="T38" fmla="*/ 33 w 34"/>
                  <a:gd name="T39" fmla="*/ 77 h 168"/>
                  <a:gd name="T40" fmla="*/ 31 w 34"/>
                  <a:gd name="T41" fmla="*/ 4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168">
                    <a:moveTo>
                      <a:pt x="31" y="46"/>
                    </a:moveTo>
                    <a:lnTo>
                      <a:pt x="29" y="35"/>
                    </a:lnTo>
                    <a:lnTo>
                      <a:pt x="28" y="23"/>
                    </a:lnTo>
                    <a:lnTo>
                      <a:pt x="25" y="12"/>
                    </a:lnTo>
                    <a:lnTo>
                      <a:pt x="24" y="0"/>
                    </a:lnTo>
                    <a:lnTo>
                      <a:pt x="17" y="8"/>
                    </a:lnTo>
                    <a:lnTo>
                      <a:pt x="11" y="17"/>
                    </a:lnTo>
                    <a:lnTo>
                      <a:pt x="6" y="27"/>
                    </a:lnTo>
                    <a:lnTo>
                      <a:pt x="2" y="39"/>
                    </a:lnTo>
                    <a:lnTo>
                      <a:pt x="0" y="71"/>
                    </a:lnTo>
                    <a:lnTo>
                      <a:pt x="2" y="101"/>
                    </a:lnTo>
                    <a:lnTo>
                      <a:pt x="11" y="132"/>
                    </a:lnTo>
                    <a:lnTo>
                      <a:pt x="27" y="162"/>
                    </a:lnTo>
                    <a:lnTo>
                      <a:pt x="28" y="163"/>
                    </a:lnTo>
                    <a:lnTo>
                      <a:pt x="29" y="165"/>
                    </a:lnTo>
                    <a:lnTo>
                      <a:pt x="32" y="167"/>
                    </a:lnTo>
                    <a:lnTo>
                      <a:pt x="33" y="168"/>
                    </a:lnTo>
                    <a:lnTo>
                      <a:pt x="34" y="137"/>
                    </a:lnTo>
                    <a:lnTo>
                      <a:pt x="34" y="107"/>
                    </a:lnTo>
                    <a:lnTo>
                      <a:pt x="33" y="77"/>
                    </a:lnTo>
                    <a:lnTo>
                      <a:pt x="31" y="46"/>
                    </a:lnTo>
                    <a:close/>
                  </a:path>
                </a:pathLst>
              </a:custGeom>
              <a:solidFill>
                <a:srgbClr val="3FB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12" name="Freeform 45"/>
              <p:cNvSpPr>
                <a:spLocks/>
              </p:cNvSpPr>
              <p:nvPr/>
            </p:nvSpPr>
            <p:spPr bwMode="auto">
              <a:xfrm>
                <a:off x="8054851" y="3070195"/>
                <a:ext cx="74613" cy="7938"/>
              </a:xfrm>
              <a:custGeom>
                <a:avLst/>
                <a:gdLst>
                  <a:gd name="T0" fmla="*/ 34 w 188"/>
                  <a:gd name="T1" fmla="*/ 5 h 21"/>
                  <a:gd name="T2" fmla="*/ 29 w 188"/>
                  <a:gd name="T3" fmla="*/ 1 h 21"/>
                  <a:gd name="T4" fmla="*/ 21 w 188"/>
                  <a:gd name="T5" fmla="*/ 1 h 21"/>
                  <a:gd name="T6" fmla="*/ 12 w 188"/>
                  <a:gd name="T7" fmla="*/ 4 h 21"/>
                  <a:gd name="T8" fmla="*/ 7 w 188"/>
                  <a:gd name="T9" fmla="*/ 8 h 21"/>
                  <a:gd name="T10" fmla="*/ 2 w 188"/>
                  <a:gd name="T11" fmla="*/ 8 h 21"/>
                  <a:gd name="T12" fmla="*/ 1 w 188"/>
                  <a:gd name="T13" fmla="*/ 8 h 21"/>
                  <a:gd name="T14" fmla="*/ 1 w 188"/>
                  <a:gd name="T15" fmla="*/ 8 h 21"/>
                  <a:gd name="T16" fmla="*/ 1 w 188"/>
                  <a:gd name="T17" fmla="*/ 9 h 21"/>
                  <a:gd name="T18" fmla="*/ 0 w 188"/>
                  <a:gd name="T19" fmla="*/ 9 h 21"/>
                  <a:gd name="T20" fmla="*/ 9 w 188"/>
                  <a:gd name="T21" fmla="*/ 12 h 21"/>
                  <a:gd name="T22" fmla="*/ 18 w 188"/>
                  <a:gd name="T23" fmla="*/ 14 h 21"/>
                  <a:gd name="T24" fmla="*/ 25 w 188"/>
                  <a:gd name="T25" fmla="*/ 15 h 21"/>
                  <a:gd name="T26" fmla="*/ 34 w 188"/>
                  <a:gd name="T27" fmla="*/ 17 h 21"/>
                  <a:gd name="T28" fmla="*/ 52 w 188"/>
                  <a:gd name="T29" fmla="*/ 19 h 21"/>
                  <a:gd name="T30" fmla="*/ 71 w 188"/>
                  <a:gd name="T31" fmla="*/ 21 h 21"/>
                  <a:gd name="T32" fmla="*/ 91 w 188"/>
                  <a:gd name="T33" fmla="*/ 21 h 21"/>
                  <a:gd name="T34" fmla="*/ 110 w 188"/>
                  <a:gd name="T35" fmla="*/ 21 h 21"/>
                  <a:gd name="T36" fmla="*/ 129 w 188"/>
                  <a:gd name="T37" fmla="*/ 19 h 21"/>
                  <a:gd name="T38" fmla="*/ 149 w 188"/>
                  <a:gd name="T39" fmla="*/ 17 h 21"/>
                  <a:gd name="T40" fmla="*/ 169 w 188"/>
                  <a:gd name="T41" fmla="*/ 13 h 21"/>
                  <a:gd name="T42" fmla="*/ 188 w 188"/>
                  <a:gd name="T43" fmla="*/ 9 h 21"/>
                  <a:gd name="T44" fmla="*/ 170 w 188"/>
                  <a:gd name="T45" fmla="*/ 5 h 21"/>
                  <a:gd name="T46" fmla="*/ 153 w 188"/>
                  <a:gd name="T47" fmla="*/ 4 h 21"/>
                  <a:gd name="T48" fmla="*/ 135 w 188"/>
                  <a:gd name="T49" fmla="*/ 3 h 21"/>
                  <a:gd name="T50" fmla="*/ 117 w 188"/>
                  <a:gd name="T51" fmla="*/ 3 h 21"/>
                  <a:gd name="T52" fmla="*/ 101 w 188"/>
                  <a:gd name="T53" fmla="*/ 3 h 21"/>
                  <a:gd name="T54" fmla="*/ 83 w 188"/>
                  <a:gd name="T55" fmla="*/ 3 h 21"/>
                  <a:gd name="T56" fmla="*/ 65 w 188"/>
                  <a:gd name="T57" fmla="*/ 1 h 21"/>
                  <a:gd name="T58" fmla="*/ 47 w 188"/>
                  <a:gd name="T59" fmla="*/ 0 h 21"/>
                  <a:gd name="T60" fmla="*/ 43 w 188"/>
                  <a:gd name="T61" fmla="*/ 0 h 21"/>
                  <a:gd name="T62" fmla="*/ 41 w 188"/>
                  <a:gd name="T63" fmla="*/ 1 h 21"/>
                  <a:gd name="T64" fmla="*/ 37 w 188"/>
                  <a:gd name="T65" fmla="*/ 4 h 21"/>
                  <a:gd name="T66" fmla="*/ 34 w 188"/>
                  <a:gd name="T67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8" h="21">
                    <a:moveTo>
                      <a:pt x="34" y="5"/>
                    </a:moveTo>
                    <a:lnTo>
                      <a:pt x="29" y="1"/>
                    </a:lnTo>
                    <a:lnTo>
                      <a:pt x="21" y="1"/>
                    </a:lnTo>
                    <a:lnTo>
                      <a:pt x="12" y="4"/>
                    </a:lnTo>
                    <a:lnTo>
                      <a:pt x="7" y="8"/>
                    </a:lnTo>
                    <a:lnTo>
                      <a:pt x="2" y="8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1" y="9"/>
                    </a:lnTo>
                    <a:lnTo>
                      <a:pt x="0" y="9"/>
                    </a:lnTo>
                    <a:lnTo>
                      <a:pt x="9" y="12"/>
                    </a:lnTo>
                    <a:lnTo>
                      <a:pt x="18" y="14"/>
                    </a:lnTo>
                    <a:lnTo>
                      <a:pt x="25" y="15"/>
                    </a:lnTo>
                    <a:lnTo>
                      <a:pt x="34" y="17"/>
                    </a:lnTo>
                    <a:lnTo>
                      <a:pt x="52" y="19"/>
                    </a:lnTo>
                    <a:lnTo>
                      <a:pt x="71" y="21"/>
                    </a:lnTo>
                    <a:lnTo>
                      <a:pt x="91" y="21"/>
                    </a:lnTo>
                    <a:lnTo>
                      <a:pt x="110" y="21"/>
                    </a:lnTo>
                    <a:lnTo>
                      <a:pt x="129" y="19"/>
                    </a:lnTo>
                    <a:lnTo>
                      <a:pt x="149" y="17"/>
                    </a:lnTo>
                    <a:lnTo>
                      <a:pt x="169" y="13"/>
                    </a:lnTo>
                    <a:lnTo>
                      <a:pt x="188" y="9"/>
                    </a:lnTo>
                    <a:lnTo>
                      <a:pt x="170" y="5"/>
                    </a:lnTo>
                    <a:lnTo>
                      <a:pt x="153" y="4"/>
                    </a:lnTo>
                    <a:lnTo>
                      <a:pt x="135" y="3"/>
                    </a:lnTo>
                    <a:lnTo>
                      <a:pt x="117" y="3"/>
                    </a:lnTo>
                    <a:lnTo>
                      <a:pt x="101" y="3"/>
                    </a:lnTo>
                    <a:lnTo>
                      <a:pt x="83" y="3"/>
                    </a:lnTo>
                    <a:lnTo>
                      <a:pt x="65" y="1"/>
                    </a:lnTo>
                    <a:lnTo>
                      <a:pt x="47" y="0"/>
                    </a:lnTo>
                    <a:lnTo>
                      <a:pt x="43" y="0"/>
                    </a:lnTo>
                    <a:lnTo>
                      <a:pt x="41" y="1"/>
                    </a:lnTo>
                    <a:lnTo>
                      <a:pt x="37" y="4"/>
                    </a:lnTo>
                    <a:lnTo>
                      <a:pt x="34" y="5"/>
                    </a:lnTo>
                    <a:close/>
                  </a:path>
                </a:pathLst>
              </a:custGeom>
              <a:solidFill>
                <a:srgbClr val="3FB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1839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1"/>
            <a:ext cx="8229600" cy="40494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Benefits</a:t>
            </a:r>
            <a:endParaRPr lang="en-US" dirty="0" smtClean="0"/>
          </a:p>
          <a:p>
            <a:pPr lvl="1"/>
            <a:r>
              <a:rPr lang="en-US" sz="1500" dirty="0"/>
              <a:t>Knowledge improvement and awareness about Sanitation.</a:t>
            </a:r>
          </a:p>
          <a:p>
            <a:pPr lvl="1"/>
            <a:r>
              <a:rPr lang="en-US" sz="1500" dirty="0"/>
              <a:t>Rewards/Awards will encourage more participation.</a:t>
            </a:r>
          </a:p>
          <a:p>
            <a:pPr lvl="1"/>
            <a:r>
              <a:rPr lang="en-US" sz="1500" dirty="0"/>
              <a:t>Best practices  and activities will be shared on single window.</a:t>
            </a:r>
          </a:p>
          <a:p>
            <a:pPr lvl="1"/>
            <a:r>
              <a:rPr lang="en-US" sz="1500" dirty="0"/>
              <a:t>Cleanliness and eco-friendly environment building.</a:t>
            </a:r>
          </a:p>
          <a:p>
            <a:pPr lvl="1"/>
            <a:r>
              <a:rPr lang="en-US" sz="1500" dirty="0"/>
              <a:t>Quality of life will increase.</a:t>
            </a:r>
          </a:p>
          <a:p>
            <a:pPr lvl="1"/>
            <a:r>
              <a:rPr lang="en-US" sz="1500" dirty="0"/>
              <a:t>Improvement </a:t>
            </a:r>
            <a:r>
              <a:rPr lang="en-US" sz="1500" dirty="0" smtClean="0"/>
              <a:t>in sanitization and hygiene.</a:t>
            </a:r>
          </a:p>
          <a:p>
            <a:pPr marL="457200" lvl="1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dirty="0" smtClean="0"/>
              <a:t>Limitations</a:t>
            </a:r>
          </a:p>
          <a:p>
            <a:pPr lvl="1"/>
            <a:r>
              <a:rPr lang="en-US" sz="1500" dirty="0" smtClean="0"/>
              <a:t>Currently we have developed this application base on web </a:t>
            </a:r>
            <a:r>
              <a:rPr lang="en-US" sz="1500" dirty="0" smtClean="0"/>
              <a:t>portal using basic HTML and </a:t>
            </a:r>
            <a:r>
              <a:rPr lang="en-US" sz="1500" dirty="0" err="1" smtClean="0"/>
              <a:t>JQuery</a:t>
            </a:r>
            <a:r>
              <a:rPr lang="en-US" sz="1500" dirty="0" smtClean="0"/>
              <a:t> technology </a:t>
            </a:r>
            <a:r>
              <a:rPr lang="en-US" sz="1500" dirty="0" smtClean="0"/>
              <a:t>but it can be modify to </a:t>
            </a:r>
            <a:r>
              <a:rPr lang="en-US" sz="1500" dirty="0" smtClean="0"/>
              <a:t>Mobile technology for future </a:t>
            </a:r>
            <a:r>
              <a:rPr lang="en-US" sz="1500" dirty="0" smtClean="0"/>
              <a:t>use.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1280"/>
            <a:ext cx="8229600" cy="548112"/>
          </a:xfrm>
        </p:spPr>
        <p:txBody>
          <a:bodyPr/>
          <a:lstStyle/>
          <a:p>
            <a:r>
              <a:rPr lang="en-US" dirty="0" smtClean="0"/>
              <a:t>Benefits and Limitations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46267" y="593767"/>
            <a:ext cx="8389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Program Files\Microsoft Office\MEDIA\CAGCAT10\j030148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325" y="180944"/>
            <a:ext cx="1469328" cy="109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336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Scope For Enhancements</a:t>
            </a:r>
          </a:p>
          <a:p>
            <a:pPr lvl="1"/>
            <a:r>
              <a:rPr lang="en-US" sz="1500" dirty="0"/>
              <a:t>Customization is possible in future to make platform </a:t>
            </a:r>
            <a:endParaRPr lang="en-US" sz="1500" dirty="0" smtClean="0"/>
          </a:p>
          <a:p>
            <a:pPr lvl="1"/>
            <a:r>
              <a:rPr lang="en-US" sz="1500" dirty="0" smtClean="0"/>
              <a:t>Possibility to </a:t>
            </a:r>
            <a:r>
              <a:rPr lang="en-US" sz="1500" dirty="0"/>
              <a:t>enhanced games </a:t>
            </a:r>
            <a:r>
              <a:rPr lang="en-US" sz="1500" dirty="0" smtClean="0"/>
              <a:t>and quiz competition is possible with </a:t>
            </a:r>
            <a:r>
              <a:rPr lang="en-US" sz="1500" dirty="0"/>
              <a:t>upcoming technology. </a:t>
            </a:r>
            <a:endParaRPr lang="en-US" sz="1500" dirty="0" smtClean="0"/>
          </a:p>
          <a:p>
            <a:pPr lvl="1"/>
            <a:r>
              <a:rPr lang="en-US" sz="1500" dirty="0" smtClean="0"/>
              <a:t>Various domain specialist can upload  their best practices on </a:t>
            </a:r>
            <a:r>
              <a:rPr lang="en-US" sz="1500" dirty="0"/>
              <a:t>this </a:t>
            </a:r>
            <a:r>
              <a:rPr lang="en-US" sz="1500" dirty="0" smtClean="0"/>
              <a:t>portal to enhance knowledge about Sanitation.</a:t>
            </a:r>
          </a:p>
          <a:p>
            <a:pPr lvl="1"/>
            <a:r>
              <a:rPr lang="en-US" sz="1500" dirty="0" smtClean="0"/>
              <a:t>Strong baseline database will get developed for future planning and developing solutions.</a:t>
            </a:r>
            <a:endParaRPr lang="en-US" sz="15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2950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sys_-_TEMPLATE_[v10][1]">
  <a:themeElements>
    <a:clrScheme name="INFOSYS">
      <a:dk1>
        <a:srgbClr val="002D78"/>
      </a:dk1>
      <a:lt1>
        <a:sysClr val="window" lastClr="FFFFFF"/>
      </a:lt1>
      <a:dk2>
        <a:srgbClr val="000000"/>
      </a:dk2>
      <a:lt2>
        <a:srgbClr val="FFFFFF"/>
      </a:lt2>
      <a:accent1>
        <a:srgbClr val="007DC3"/>
      </a:accent1>
      <a:accent2>
        <a:srgbClr val="2DB437"/>
      </a:accent2>
      <a:accent3>
        <a:srgbClr val="EB7323"/>
      </a:accent3>
      <a:accent4>
        <a:srgbClr val="5A5A5A"/>
      </a:accent4>
      <a:accent5>
        <a:srgbClr val="9BC8EB"/>
      </a:accent5>
      <a:accent6>
        <a:srgbClr val="FFCD69"/>
      </a:accent6>
      <a:hlink>
        <a:srgbClr val="417832"/>
      </a:hlink>
      <a:folHlink>
        <a:srgbClr val="A05019"/>
      </a:folHlink>
    </a:clrScheme>
    <a:fontScheme name="Infosys">
      <a:majorFont>
        <a:latin typeface="GillSans"/>
        <a:ea typeface=""/>
        <a:cs typeface=""/>
      </a:majorFont>
      <a:minorFont>
        <a:latin typeface="Gill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FOSYS - Section">
  <a:themeElements>
    <a:clrScheme name="INFOSYS">
      <a:dk1>
        <a:srgbClr val="193A80"/>
      </a:dk1>
      <a:lt1>
        <a:sysClr val="window" lastClr="FFFFFF"/>
      </a:lt1>
      <a:dk2>
        <a:srgbClr val="000000"/>
      </a:dk2>
      <a:lt2>
        <a:srgbClr val="FFFFFF"/>
      </a:lt2>
      <a:accent1>
        <a:srgbClr val="FF90D2"/>
      </a:accent1>
      <a:accent2>
        <a:srgbClr val="F6A3A7"/>
      </a:accent2>
      <a:accent3>
        <a:srgbClr val="92E6FF"/>
      </a:accent3>
      <a:accent4>
        <a:srgbClr val="D1E7B1"/>
      </a:accent4>
      <a:accent5>
        <a:srgbClr val="F6F8B7"/>
      </a:accent5>
      <a:accent6>
        <a:srgbClr val="F6D3A4"/>
      </a:accent6>
      <a:hlink>
        <a:srgbClr val="00B050"/>
      </a:hlink>
      <a:folHlink>
        <a:srgbClr val="800080"/>
      </a:folHlink>
    </a:clrScheme>
    <a:fontScheme name="Infosys">
      <a:majorFont>
        <a:latin typeface="GillSans"/>
        <a:ea typeface=""/>
        <a:cs typeface=""/>
      </a:majorFont>
      <a:minorFont>
        <a:latin typeface="Gill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Infosys_-_TEMPLATE_[v10][1]</Template>
  <TotalTime>2785</TotalTime>
  <Words>237</Words>
  <Application>Microsoft Office PowerPoint</Application>
  <PresentationFormat>On-screen Show (16:9)</PresentationFormat>
  <Paragraphs>59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GillSans</vt:lpstr>
      <vt:lpstr>Infosys_-_TEMPLATE_[v10][1]</vt:lpstr>
      <vt:lpstr>INFOSYS - Section</vt:lpstr>
      <vt:lpstr>PowerPoint Presentation</vt:lpstr>
      <vt:lpstr> Eco Logic ? Web Portal</vt:lpstr>
      <vt:lpstr>App Overview</vt:lpstr>
      <vt:lpstr>App Architecture</vt:lpstr>
      <vt:lpstr>App Functionality</vt:lpstr>
      <vt:lpstr>Benefits and Limitations</vt:lpstr>
      <vt:lpstr>Future Scope</vt:lpstr>
    </vt:vector>
  </TitlesOfParts>
  <Company>Infosys Technologies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Brazendale</dc:creator>
  <cp:lastModifiedBy>Manoj Attal</cp:lastModifiedBy>
  <cp:revision>262</cp:revision>
  <dcterms:created xsi:type="dcterms:W3CDTF">2012-02-21T06:12:47Z</dcterms:created>
  <dcterms:modified xsi:type="dcterms:W3CDTF">2012-12-02T12:37:00Z</dcterms:modified>
</cp:coreProperties>
</file>