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BCFB-64EC-4A8C-8423-3E10C5CE3BD8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EF59-06A7-42D4-9DA8-6A47B713D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2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BCFB-64EC-4A8C-8423-3E10C5CE3BD8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EF59-06A7-42D4-9DA8-6A47B713D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21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BCFB-64EC-4A8C-8423-3E10C5CE3BD8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EF59-06A7-42D4-9DA8-6A47B713D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22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BCFB-64EC-4A8C-8423-3E10C5CE3BD8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EF59-06A7-42D4-9DA8-6A47B713D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02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BCFB-64EC-4A8C-8423-3E10C5CE3BD8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EF59-06A7-42D4-9DA8-6A47B713D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33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BCFB-64EC-4A8C-8423-3E10C5CE3BD8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EF59-06A7-42D4-9DA8-6A47B713D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6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BCFB-64EC-4A8C-8423-3E10C5CE3BD8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EF59-06A7-42D4-9DA8-6A47B713D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3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BCFB-64EC-4A8C-8423-3E10C5CE3BD8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EF59-06A7-42D4-9DA8-6A47B713D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10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BCFB-64EC-4A8C-8423-3E10C5CE3BD8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EF59-06A7-42D4-9DA8-6A47B713D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44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BCFB-64EC-4A8C-8423-3E10C5CE3BD8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EF59-06A7-42D4-9DA8-6A47B713D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14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BCFB-64EC-4A8C-8423-3E10C5CE3BD8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EF59-06A7-42D4-9DA8-6A47B713D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49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ABCFB-64EC-4A8C-8423-3E10C5CE3BD8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1EF59-06A7-42D4-9DA8-6A47B713D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21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95197" cy="1154582"/>
          </a:xfrm>
        </p:spPr>
        <p:txBody>
          <a:bodyPr/>
          <a:lstStyle/>
          <a:p>
            <a:r>
              <a:rPr lang="en-US" dirty="0" smtClean="0"/>
              <a:t>Nagayya </a:t>
            </a:r>
            <a:r>
              <a:rPr lang="en-US" dirty="0" err="1" smtClean="0"/>
              <a:t>Nandan</a:t>
            </a:r>
            <a:r>
              <a:rPr lang="en-US" dirty="0" smtClean="0"/>
              <a:t> Revuri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dirty="0" smtClean="0"/>
              <a:t>Networking: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*Computer networking refers to interconnected computing devices that can exchange data and share resources with each other. These networked devices use a system of rules, called communications protocols, to transmit information over physical or wireless technologies.</a:t>
            </a:r>
          </a:p>
          <a:p>
            <a:endParaRPr lang="en-US" dirty="0" smtClean="0"/>
          </a:p>
          <a:p>
            <a:r>
              <a:rPr lang="en-US" dirty="0" smtClean="0"/>
              <a:t>4 Types of Networks: </a:t>
            </a:r>
          </a:p>
          <a:p>
            <a:pPr marL="0" indent="0">
              <a:buNone/>
            </a:pPr>
            <a:r>
              <a:rPr lang="en-US" dirty="0" smtClean="0"/>
              <a:t>  * LAN (Local Area Network)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* PAN (Personal Area Network)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*MAN (Metropolitan Area Network)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*WAN (Wide Area Network)</a:t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92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0"/>
            <a:ext cx="10774251" cy="495347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Two main Types of Network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* LAN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* WAN</a:t>
            </a:r>
          </a:p>
          <a:p>
            <a:endParaRPr lang="en-US" b="1" dirty="0" smtClean="0"/>
          </a:p>
          <a:p>
            <a:r>
              <a:rPr lang="en-US" b="1" dirty="0" smtClean="0"/>
              <a:t>Features </a:t>
            </a:r>
            <a:r>
              <a:rPr lang="en-US" b="1" dirty="0"/>
              <a:t>of Computer </a:t>
            </a:r>
            <a:r>
              <a:rPr lang="en-US" b="1" dirty="0" smtClean="0"/>
              <a:t>Network 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* Scalability</a:t>
            </a:r>
            <a:r>
              <a:rPr lang="en-US" dirty="0"/>
              <a:t>: Scalability refers to the ability to add new network </a:t>
            </a:r>
            <a:r>
              <a:rPr lang="en-US" dirty="0" smtClean="0"/>
              <a:t>components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*Software </a:t>
            </a:r>
            <a:r>
              <a:rPr lang="en-US" dirty="0"/>
              <a:t>and Hardware </a:t>
            </a:r>
            <a:r>
              <a:rPr lang="en-US" dirty="0" smtClean="0"/>
              <a:t>Sharing/Compatibility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*Data </a:t>
            </a:r>
            <a:r>
              <a:rPr lang="en-US" dirty="0"/>
              <a:t>and File </a:t>
            </a:r>
            <a:r>
              <a:rPr lang="en-US" dirty="0" smtClean="0"/>
              <a:t>Sharing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*Performance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*Backup</a:t>
            </a:r>
          </a:p>
          <a:p>
            <a:pPr marL="0" indent="0">
              <a:buNone/>
            </a:pPr>
            <a:r>
              <a:rPr lang="en-US" dirty="0" smtClean="0"/>
              <a:t>   *Security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*Reliability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*Communication Speed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0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2" y="128789"/>
            <a:ext cx="11887200" cy="66068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IP Address ( Internet Protocol )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* A number used to identify a computer or network of computers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Types of IP Addresses :</a:t>
            </a:r>
          </a:p>
          <a:p>
            <a:r>
              <a:rPr lang="en-US" dirty="0" smtClean="0"/>
              <a:t>Public</a:t>
            </a:r>
          </a:p>
          <a:p>
            <a:r>
              <a:rPr lang="en-US" dirty="0" smtClean="0"/>
              <a:t>Private</a:t>
            </a:r>
          </a:p>
          <a:p>
            <a:r>
              <a:rPr lang="en-US" dirty="0" smtClean="0"/>
              <a:t>Static </a:t>
            </a:r>
          </a:p>
          <a:p>
            <a:r>
              <a:rPr lang="en-US" dirty="0" smtClean="0"/>
              <a:t>Dynamic</a:t>
            </a:r>
          </a:p>
          <a:p>
            <a:endParaRPr lang="en-US" dirty="0" smtClean="0"/>
          </a:p>
          <a:p>
            <a:r>
              <a:rPr lang="en-US" dirty="0" smtClean="0"/>
              <a:t>Classes of IP Addresses :</a:t>
            </a:r>
          </a:p>
          <a:p>
            <a:pPr marL="0" indent="0">
              <a:buNone/>
            </a:pPr>
            <a:r>
              <a:rPr lang="en-US" dirty="0"/>
              <a:t>  </a:t>
            </a:r>
            <a:r>
              <a:rPr lang="en-US" dirty="0" smtClean="0"/>
              <a:t>* There </a:t>
            </a:r>
            <a:r>
              <a:rPr lang="en-US" dirty="0"/>
              <a:t>are five classes of available IP ranges: 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 *Class </a:t>
            </a:r>
            <a:r>
              <a:rPr lang="en-US" b="1" dirty="0"/>
              <a:t>A, Class B, Class C, Class D and Class E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*while </a:t>
            </a:r>
            <a:r>
              <a:rPr lang="en-US" dirty="0"/>
              <a:t>only A, B, and C are commonly used. Each class allows for a range of </a:t>
            </a:r>
            <a:r>
              <a:rPr lang="en-US" dirty="0" smtClean="0"/>
              <a:t>   valid </a:t>
            </a:r>
            <a:r>
              <a:rPr lang="en-US" dirty="0"/>
              <a:t>IP addresses</a:t>
            </a:r>
          </a:p>
        </p:txBody>
      </p:sp>
    </p:spTree>
    <p:extLst>
      <p:ext uri="{BB962C8B-B14F-4D97-AF65-F5344CB8AC3E}">
        <p14:creationId xmlns:p14="http://schemas.microsoft.com/office/powerpoint/2010/main" val="114534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7" y="226686"/>
            <a:ext cx="11679575" cy="656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2154" y="2090894"/>
            <a:ext cx="10515600" cy="1325563"/>
          </a:xfrm>
        </p:spPr>
        <p:txBody>
          <a:bodyPr/>
          <a:lstStyle/>
          <a:p>
            <a:r>
              <a:rPr lang="en-US" dirty="0" smtClean="0"/>
              <a:t>         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20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102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Nagayya Nandan Revuri</vt:lpstr>
      <vt:lpstr>PowerPoint Presentation</vt:lpstr>
      <vt:lpstr>PowerPoint Presentation</vt:lpstr>
      <vt:lpstr>PowerPoint Presentation</vt:lpstr>
      <vt:lpstr>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</cp:revision>
  <dcterms:created xsi:type="dcterms:W3CDTF">2022-09-19T04:53:48Z</dcterms:created>
  <dcterms:modified xsi:type="dcterms:W3CDTF">2022-09-19T05:48:25Z</dcterms:modified>
</cp:coreProperties>
</file>