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1C3A-6007-486D-B9C7-4DA0CA347CA1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A99D-00FD-4C20-8DA8-9EBC0149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0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1C3A-6007-486D-B9C7-4DA0CA347CA1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A99D-00FD-4C20-8DA8-9EBC0149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7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1C3A-6007-486D-B9C7-4DA0CA347CA1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A99D-00FD-4C20-8DA8-9EBC0149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6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1C3A-6007-486D-B9C7-4DA0CA347CA1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A99D-00FD-4C20-8DA8-9EBC0149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60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1C3A-6007-486D-B9C7-4DA0CA347CA1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A99D-00FD-4C20-8DA8-9EBC0149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2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1C3A-6007-486D-B9C7-4DA0CA347CA1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A99D-00FD-4C20-8DA8-9EBC0149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2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1C3A-6007-486D-B9C7-4DA0CA347CA1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A99D-00FD-4C20-8DA8-9EBC0149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89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1C3A-6007-486D-B9C7-4DA0CA347CA1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A99D-00FD-4C20-8DA8-9EBC0149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16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1C3A-6007-486D-B9C7-4DA0CA347CA1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A99D-00FD-4C20-8DA8-9EBC0149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86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1C3A-6007-486D-B9C7-4DA0CA347CA1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A99D-00FD-4C20-8DA8-9EBC0149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05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1C3A-6007-486D-B9C7-4DA0CA347CA1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A99D-00FD-4C20-8DA8-9EBC0149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16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F1C3A-6007-486D-B9C7-4DA0CA347CA1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BA99D-00FD-4C20-8DA8-9EBC0149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99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785610"/>
            <a:ext cx="7207876" cy="2910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Storage Account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03" y="931126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9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87000" cy="837787"/>
          </a:xfrm>
        </p:spPr>
        <p:txBody>
          <a:bodyPr/>
          <a:lstStyle/>
          <a:p>
            <a:r>
              <a:rPr lang="en-US" dirty="0" smtClean="0"/>
              <a:t>Upload in to Container: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347" y="1087002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11873" cy="587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File share: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25" y="953038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80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Storage Account</vt:lpstr>
      <vt:lpstr>Upload in to Container:</vt:lpstr>
      <vt:lpstr>File share: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 Account</dc:title>
  <dc:creator>HP</dc:creator>
  <cp:lastModifiedBy>HP</cp:lastModifiedBy>
  <cp:revision>1</cp:revision>
  <dcterms:created xsi:type="dcterms:W3CDTF">2022-09-22T10:47:20Z</dcterms:created>
  <dcterms:modified xsi:type="dcterms:W3CDTF">2022-09-22T10:48:41Z</dcterms:modified>
</cp:coreProperties>
</file>