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DD6D-72D4-401B-B1C3-BECA953562F3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7C62-6809-427D-BD52-29265D5E1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18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DD6D-72D4-401B-B1C3-BECA953562F3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7C62-6809-427D-BD52-29265D5E1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13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DD6D-72D4-401B-B1C3-BECA953562F3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7C62-6809-427D-BD52-29265D5E1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4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DD6D-72D4-401B-B1C3-BECA953562F3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7C62-6809-427D-BD52-29265D5E1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52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DD6D-72D4-401B-B1C3-BECA953562F3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7C62-6809-427D-BD52-29265D5E1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28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DD6D-72D4-401B-B1C3-BECA953562F3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7C62-6809-427D-BD52-29265D5E1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88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DD6D-72D4-401B-B1C3-BECA953562F3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7C62-6809-427D-BD52-29265D5E1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14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DD6D-72D4-401B-B1C3-BECA953562F3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7C62-6809-427D-BD52-29265D5E1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92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DD6D-72D4-401B-B1C3-BECA953562F3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7C62-6809-427D-BD52-29265D5E1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60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DD6D-72D4-401B-B1C3-BECA953562F3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7C62-6809-427D-BD52-29265D5E1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DD6D-72D4-401B-B1C3-BECA953562F3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7C62-6809-427D-BD52-29265D5E1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91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ADD6D-72D4-401B-B1C3-BECA953562F3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E7C62-6809-427D-BD52-29265D5E1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77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20" y="1031983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9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710011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7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98" y="710011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88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2022-09-22T08:50:12Z</dcterms:created>
  <dcterms:modified xsi:type="dcterms:W3CDTF">2022-09-22T10:31:01Z</dcterms:modified>
</cp:coreProperties>
</file>