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3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9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9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760C-33D4-4C99-BA72-EB4FAA65BB4D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5001-ACB6-4214-9D46-53337EA8A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68685" cy="7295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VMSS Creation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8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31569" cy="768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VMSS over view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74923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236337"/>
            <a:ext cx="8653529" cy="523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85167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8388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81563" cy="65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1" y="101743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VMSS Creation </vt:lpstr>
      <vt:lpstr>VMSS over view </vt:lpstr>
      <vt:lpstr>Instances:</vt:lpstr>
      <vt:lpstr>PowerPoint Presentation</vt:lpstr>
      <vt:lpstr>Image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VMSS Creation</dc:title>
  <dc:creator>HP</dc:creator>
  <cp:lastModifiedBy>HP</cp:lastModifiedBy>
  <cp:revision>3</cp:revision>
  <dcterms:created xsi:type="dcterms:W3CDTF">2022-09-22T11:16:01Z</dcterms:created>
  <dcterms:modified xsi:type="dcterms:W3CDTF">2022-09-22T11:54:45Z</dcterms:modified>
</cp:coreProperties>
</file>