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36BF-281B-C9BD-6187-C1BE29D1D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149D5-53CD-47D3-06CC-D1C5ECBFD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771ED-F640-E914-9DE7-D97988BB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3EA8-0500-4034-821E-F5F4FBFD6752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AC3EF-E016-0591-5430-08DB47C5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CD152-18DC-C86F-48D2-409BFF26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8B0E-1904-4DC0-93C7-C937893A9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61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B109-2827-5400-A09F-F3E88CCE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62BCE-FCBA-A007-A7F8-F7B22E0D4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E0CFB-56A6-939D-D73B-75B34934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3EA8-0500-4034-821E-F5F4FBFD6752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34F3E-EFFC-4365-F953-00CF9E82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4CC56-4CD7-4F73-1B60-FBFB9CB2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8B0E-1904-4DC0-93C7-C937893A9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56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AE2C18-C31D-8E36-97C3-36A4F71B9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ED092-177D-3905-2960-F1531BAC5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88B3B-EB5E-2E41-2549-DA368601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3EA8-0500-4034-821E-F5F4FBFD6752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C4BE3-BCF0-8D29-5A1C-AC996936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736F6-7E20-810E-CC2F-39B6673B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8B0E-1904-4DC0-93C7-C937893A9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3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2362-CE08-9885-AC7C-ABE96A8D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DC90B-5A4D-FBB4-1FC6-F26992830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8184C-47B4-4202-C5DB-E0F8B13C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3EA8-0500-4034-821E-F5F4FBFD6752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DBBB-C9A5-E1EB-0809-9B06B9A9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44A96-D63F-0C4B-F28A-C552DBD1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8B0E-1904-4DC0-93C7-C937893A9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74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E1AE-0B02-A9E6-F618-A935A03F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385BD-60CB-9058-1EE3-05AB72F26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245FF-D755-E6E0-01F8-B6C1BB68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3EA8-0500-4034-821E-F5F4FBFD6752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91A07-9164-99B1-EE5E-2964AC9C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293FC-A022-D603-4554-7F9FAED1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8B0E-1904-4DC0-93C7-C937893A9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05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BDD6-5157-B50B-C8C5-12BBBDA2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3CE26-300F-D0BA-C7C8-D702EC958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F4D00-DB59-7951-FF51-89E6096A7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E9CDF-7FCD-547A-3297-48797C61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3EA8-0500-4034-821E-F5F4FBFD6752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E7738-FAD3-AADB-7D2D-178AC4B2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0154F-E588-2A61-F38C-1D03E235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8B0E-1904-4DC0-93C7-C937893A9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59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4041-AE70-FA34-240C-3C99A507E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708EC-59D5-B7DF-30BA-532AEA601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F4906-6F2C-C225-8904-D75AEF5F3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B8C09-1523-0ECB-5F84-0BDADD79C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575FC-DD93-B8C1-8EBE-733FF4608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3A755-6A68-3CC0-D02F-64BBB5D5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3EA8-0500-4034-821E-F5F4FBFD6752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8C81A-78C6-67B9-DC41-E8A8169E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0C33E-31CF-BDCC-B6DC-88AB82B5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8B0E-1904-4DC0-93C7-C937893A9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35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D7E6-6859-FC95-CCCD-DBCCC3B5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22593-BB38-223C-0986-3F1F300F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3EA8-0500-4034-821E-F5F4FBFD6752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EE50A-8AF3-6BBB-5190-F09EA4B5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D6C1F-AD72-5084-E44A-3739031E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8B0E-1904-4DC0-93C7-C937893A9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03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29941-A4B0-2A9E-8C99-29941E88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3EA8-0500-4034-821E-F5F4FBFD6752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A3ECD-C280-B2F6-936B-F8A3FA68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34AC9-5F25-64DE-1CA0-B0039FE3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8B0E-1904-4DC0-93C7-C937893A9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21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C20F-1211-9464-7C43-6CC7BB42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1362E-FC13-693E-4A55-8D830E83F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B779D-A959-91AD-94B7-13F32B453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47C04-C3FF-5419-8255-6C1180BE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3EA8-0500-4034-821E-F5F4FBFD6752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71B01-832C-8BE9-28E3-8677EFD3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3A496-8FAC-95A7-DFB2-FE94CB6A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8B0E-1904-4DC0-93C7-C937893A9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32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2F17-7C41-34B1-E9EE-56B42A6D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D951E-ADF6-AE10-7619-9B691DE1E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8C0B2-5547-A6C9-22B5-DE6785CE5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EAD40-84AF-1CF3-2C91-55697D43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3EA8-0500-4034-821E-F5F4FBFD6752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85B4C-A639-5B81-F66C-347BBAB6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7CF1F-491C-387C-923C-76D97FD1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8B0E-1904-4DC0-93C7-C937893A9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06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46DBAE-2C78-64DE-CFA9-18D1F17BD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85C5A-B683-3EAA-DEAD-6F8928F48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5D371-0841-6978-6DF8-1938BB49A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13EA8-0500-4034-821E-F5F4FBFD6752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C99D4-FFD1-B5EE-BB2B-62FFA9886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C45A7-45A8-5B6D-DA7F-CDF33EDCB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98B0E-1904-4DC0-93C7-C937893A9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58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7E9F-058D-164B-8F9F-42F1D69B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Creating Azure Kubernetes service</a:t>
            </a:r>
          </a:p>
        </p:txBody>
      </p:sp>
      <p:pic>
        <p:nvPicPr>
          <p:cNvPr id="5" name="Picture 4" descr="Graphical user interface, text, application">
            <a:extLst>
              <a:ext uri="{FF2B5EF4-FFF2-40B4-BE49-F238E27FC236}">
                <a16:creationId xmlns:a16="http://schemas.microsoft.com/office/drawing/2014/main" id="{EF6C3024-0671-B1AE-38A7-FAC76B633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6" y="1498862"/>
            <a:ext cx="10738960" cy="480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8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8454442-8522-C7FC-260D-FA6935DE9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213" y="643466"/>
            <a:ext cx="711957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7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">
            <a:extLst>
              <a:ext uri="{FF2B5EF4-FFF2-40B4-BE49-F238E27FC236}">
                <a16:creationId xmlns:a16="http://schemas.microsoft.com/office/drawing/2014/main" id="{7FDF8739-31F5-C73C-2958-45CFAEBAF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5923"/>
            <a:ext cx="10905066" cy="475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B67ED4D-BD8C-C25B-7FA3-BD1600947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090" y="358140"/>
            <a:ext cx="8465820" cy="614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5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2B069A9-2ED1-2FC6-D2F9-5E74FBBD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30" y="160020"/>
            <a:ext cx="8968740" cy="653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6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">
            <a:extLst>
              <a:ext uri="{FF2B5EF4-FFF2-40B4-BE49-F238E27FC236}">
                <a16:creationId xmlns:a16="http://schemas.microsoft.com/office/drawing/2014/main" id="{031B2130-ED1E-26FC-EDDF-8E45AFB7F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0"/>
            <a:ext cx="9680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1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7C1387D-4AE4-C8C3-4862-3F2CADEE3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75470"/>
            <a:ext cx="10905066" cy="550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0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">
            <a:extLst>
              <a:ext uri="{FF2B5EF4-FFF2-40B4-BE49-F238E27FC236}">
                <a16:creationId xmlns:a16="http://schemas.microsoft.com/office/drawing/2014/main" id="{A6C7DA50-DBA1-5CE5-CEB8-5E603F1D6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16364"/>
            <a:ext cx="10905066" cy="542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0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Creating Azure Kubernetes 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Azure Kubernetes service</dc:title>
  <dc:creator>Vamsi Priya</dc:creator>
  <cp:lastModifiedBy>Vamsi Priya</cp:lastModifiedBy>
  <cp:revision>1</cp:revision>
  <dcterms:created xsi:type="dcterms:W3CDTF">2022-09-27T08:27:25Z</dcterms:created>
  <dcterms:modified xsi:type="dcterms:W3CDTF">2022-09-27T08:35:11Z</dcterms:modified>
</cp:coreProperties>
</file>