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0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2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2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5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7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A603-B29E-4020-AC16-E6AE07B0603E}" type="datetimeFigureOut">
              <a:rPr lang="en-IN" smtClean="0"/>
              <a:t>13-10-2022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A3A57-D12E-4DAF-8061-53736F97F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33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Repository: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879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44" y="1799867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1503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2790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3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6455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80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51678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Repository: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Repository:</dc:title>
  <dc:creator>HP</dc:creator>
  <cp:lastModifiedBy>HP</cp:lastModifiedBy>
  <cp:revision>3</cp:revision>
  <dcterms:created xsi:type="dcterms:W3CDTF">2022-09-29T09:56:36Z</dcterms:created>
  <dcterms:modified xsi:type="dcterms:W3CDTF">2022-10-13T07:28:23Z</dcterms:modified>
</cp:coreProperties>
</file>