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8C1C70-CED6-49F9-869C-E5026DE055B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42765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8C1C70-CED6-49F9-869C-E5026DE055B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168893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8C1C70-CED6-49F9-869C-E5026DE055B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285895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8C1C70-CED6-49F9-869C-E5026DE055B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135156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C1C70-CED6-49F9-869C-E5026DE055B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250818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8C1C70-CED6-49F9-869C-E5026DE055B2}"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2579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8C1C70-CED6-49F9-869C-E5026DE055B2}"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289442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8C1C70-CED6-49F9-869C-E5026DE055B2}"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409509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C1C70-CED6-49F9-869C-E5026DE055B2}" type="datetimeFigureOut">
              <a:rPr lang="en-IN" smtClean="0"/>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50600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C1C70-CED6-49F9-869C-E5026DE055B2}"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245031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C1C70-CED6-49F9-869C-E5026DE055B2}"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DF615-E687-46EC-8320-A0F412E4947C}" type="slidenum">
              <a:rPr lang="en-IN" smtClean="0"/>
              <a:t>‹#›</a:t>
            </a:fld>
            <a:endParaRPr lang="en-IN"/>
          </a:p>
        </p:txBody>
      </p:sp>
    </p:spTree>
    <p:extLst>
      <p:ext uri="{BB962C8B-B14F-4D97-AF65-F5344CB8AC3E}">
        <p14:creationId xmlns:p14="http://schemas.microsoft.com/office/powerpoint/2010/main" val="159069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C1C70-CED6-49F9-869C-E5026DE055B2}" type="datetimeFigureOut">
              <a:rPr lang="en-IN" smtClean="0"/>
              <a:t>27-09-2022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DF615-E687-46EC-8320-A0F412E4947C}" type="slidenum">
              <a:rPr lang="en-IN" smtClean="0"/>
              <a:t>‹#›</a:t>
            </a:fld>
            <a:endParaRPr lang="en-IN"/>
          </a:p>
        </p:txBody>
      </p:sp>
    </p:spTree>
    <p:extLst>
      <p:ext uri="{BB962C8B-B14F-4D97-AF65-F5344CB8AC3E}">
        <p14:creationId xmlns:p14="http://schemas.microsoft.com/office/powerpoint/2010/main" val="231780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Kubernetes Architecture</a:t>
            </a:r>
            <a:r>
              <a:rPr lang="en-US" dirty="0" smtClean="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877" y="1690688"/>
            <a:ext cx="7816644" cy="4670445"/>
          </a:xfrm>
        </p:spPr>
      </p:pic>
    </p:spTree>
    <p:extLst>
      <p:ext uri="{BB962C8B-B14F-4D97-AF65-F5344CB8AC3E}">
        <p14:creationId xmlns:p14="http://schemas.microsoft.com/office/powerpoint/2010/main" val="326159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40" y="37676"/>
            <a:ext cx="10966360" cy="1325563"/>
          </a:xfrm>
        </p:spPr>
        <p:txBody>
          <a:bodyPr/>
          <a:lstStyle/>
          <a:p>
            <a:r>
              <a:rPr lang="en-US" u="sng" dirty="0" smtClean="0"/>
              <a:t>API Server:</a:t>
            </a:r>
            <a:endParaRPr lang="en-IN" u="sng" dirty="0"/>
          </a:p>
        </p:txBody>
      </p:sp>
      <p:sp>
        <p:nvSpPr>
          <p:cNvPr id="3" name="Content Placeholder 2"/>
          <p:cNvSpPr>
            <a:spLocks noGrp="1"/>
          </p:cNvSpPr>
          <p:nvPr>
            <p:ph idx="1"/>
          </p:nvPr>
        </p:nvSpPr>
        <p:spPr>
          <a:xfrm>
            <a:off x="387440" y="1091528"/>
            <a:ext cx="11564154" cy="5605485"/>
          </a:xfrm>
        </p:spPr>
        <p:txBody>
          <a:bodyPr/>
          <a:lstStyle/>
          <a:p>
            <a:r>
              <a:rPr lang="en-US" dirty="0" smtClean="0"/>
              <a:t>The API (application programming interface) server determines if a request is valid and then processes it. The API used to manage, create, and configure Kubernetes clusters. It's how the users, external components, and parts of your cluster all communicate with each other.</a:t>
            </a:r>
          </a:p>
          <a:p>
            <a:endParaRPr lang="en-US" dirty="0"/>
          </a:p>
          <a:p>
            <a:pPr marL="0" indent="0">
              <a:buNone/>
            </a:pPr>
            <a:r>
              <a:rPr lang="en-US" sz="3600" u="sng" dirty="0" smtClean="0"/>
              <a:t>Controllers: </a:t>
            </a:r>
          </a:p>
          <a:p>
            <a:pPr marL="0" indent="0">
              <a:buNone/>
            </a:pPr>
            <a:r>
              <a:rPr lang="en-US" dirty="0" smtClean="0"/>
              <a:t>In Kubernetes, controllers are control loops that watch the state of your cluster, then make or request changes where needed. Each controller tries to move the current cluster state closer to the desired state.</a:t>
            </a:r>
            <a:endParaRPr lang="en-IN" dirty="0"/>
          </a:p>
        </p:txBody>
      </p:sp>
    </p:spTree>
    <p:extLst>
      <p:ext uri="{BB962C8B-B14F-4D97-AF65-F5344CB8AC3E}">
        <p14:creationId xmlns:p14="http://schemas.microsoft.com/office/powerpoint/2010/main" val="226203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833834" cy="613669"/>
          </a:xfrm>
        </p:spPr>
        <p:txBody>
          <a:bodyPr>
            <a:normAutofit fontScale="90000"/>
          </a:bodyPr>
          <a:lstStyle/>
          <a:p>
            <a:r>
              <a:rPr lang="en-US" u="sng" dirty="0" smtClean="0"/>
              <a:t>Scheduler:</a:t>
            </a:r>
            <a:endParaRPr lang="en-IN" u="sng" dirty="0"/>
          </a:p>
        </p:txBody>
      </p:sp>
      <p:sp>
        <p:nvSpPr>
          <p:cNvPr id="3" name="Content Placeholder 2"/>
          <p:cNvSpPr>
            <a:spLocks noGrp="1"/>
          </p:cNvSpPr>
          <p:nvPr>
            <p:ph idx="1"/>
          </p:nvPr>
        </p:nvSpPr>
        <p:spPr>
          <a:xfrm>
            <a:off x="605307" y="978794"/>
            <a:ext cx="11217499" cy="5692461"/>
          </a:xfrm>
        </p:spPr>
        <p:txBody>
          <a:bodyPr>
            <a:normAutofit lnSpcReduction="10000"/>
          </a:bodyPr>
          <a:lstStyle/>
          <a:p>
            <a:pPr marL="0" indent="0">
              <a:buNone/>
            </a:pPr>
            <a:r>
              <a:rPr lang="en-US" dirty="0" smtClean="0"/>
              <a:t>In Kubernetes, scheduling refers to making sure that Pods are matched to Nodes so that </a:t>
            </a:r>
            <a:r>
              <a:rPr lang="en-US" dirty="0" err="1" smtClean="0"/>
              <a:t>Kubelet</a:t>
            </a:r>
            <a:r>
              <a:rPr lang="en-US" dirty="0" smtClean="0"/>
              <a:t> can run them.</a:t>
            </a:r>
          </a:p>
          <a:p>
            <a:pPr marL="0" indent="0">
              <a:buNone/>
            </a:pPr>
            <a:endParaRPr lang="en-US" dirty="0"/>
          </a:p>
          <a:p>
            <a:pPr marL="0" indent="0">
              <a:buNone/>
            </a:pPr>
            <a:r>
              <a:rPr lang="en-US" sz="3600" u="sng" dirty="0" err="1" smtClean="0"/>
              <a:t>Kublet</a:t>
            </a:r>
            <a:r>
              <a:rPr lang="en-US" sz="3600" u="sng" dirty="0" smtClean="0"/>
              <a:t>:</a:t>
            </a:r>
          </a:p>
          <a:p>
            <a:pPr marL="0" indent="0">
              <a:buNone/>
            </a:pPr>
            <a:r>
              <a:rPr lang="en-US" dirty="0" smtClean="0"/>
              <a:t>The </a:t>
            </a:r>
            <a:r>
              <a:rPr lang="en-US" dirty="0" err="1" smtClean="0"/>
              <a:t>kubelet</a:t>
            </a:r>
            <a:r>
              <a:rPr lang="en-US" dirty="0" smtClean="0"/>
              <a:t> is the primary "node agent" that runs on each node. It can register the node with the </a:t>
            </a:r>
            <a:r>
              <a:rPr lang="en-US" dirty="0" err="1" smtClean="0"/>
              <a:t>api</a:t>
            </a:r>
            <a:r>
              <a:rPr lang="en-US" dirty="0" smtClean="0"/>
              <a:t> server using one of the hostname; a flag to override the hostname; or specific logic for a cloud provider.</a:t>
            </a:r>
          </a:p>
          <a:p>
            <a:pPr marL="0" indent="0">
              <a:buNone/>
            </a:pPr>
            <a:endParaRPr lang="en-US" sz="3600" u="sng" dirty="0"/>
          </a:p>
          <a:p>
            <a:pPr marL="0" indent="0">
              <a:buNone/>
            </a:pPr>
            <a:r>
              <a:rPr lang="en-US" sz="3600" u="sng" dirty="0" smtClean="0"/>
              <a:t>Pod:</a:t>
            </a:r>
            <a:endParaRPr lang="en-US" dirty="0" smtClean="0"/>
          </a:p>
          <a:p>
            <a:pPr marL="0" indent="0">
              <a:buNone/>
            </a:pPr>
            <a:r>
              <a:rPr lang="en-US" dirty="0" smtClean="0"/>
              <a:t>Pods are the smallest, most basic deployable objects in Kubernetes. A Pod represents a single instance of a running process in your cluster. Pods contain one or more containers, such as Docker containers.</a:t>
            </a:r>
            <a:endParaRPr lang="en-IN" dirty="0"/>
          </a:p>
        </p:txBody>
      </p:sp>
    </p:spTree>
    <p:extLst>
      <p:ext uri="{BB962C8B-B14F-4D97-AF65-F5344CB8AC3E}">
        <p14:creationId xmlns:p14="http://schemas.microsoft.com/office/powerpoint/2010/main" val="966836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ETCD:</a:t>
            </a:r>
            <a:endParaRPr lang="en-IN" sz="3600" u="sng" dirty="0"/>
          </a:p>
        </p:txBody>
      </p:sp>
      <p:sp>
        <p:nvSpPr>
          <p:cNvPr id="3" name="Content Placeholder 2"/>
          <p:cNvSpPr>
            <a:spLocks noGrp="1"/>
          </p:cNvSpPr>
          <p:nvPr>
            <p:ph idx="1"/>
          </p:nvPr>
        </p:nvSpPr>
        <p:spPr>
          <a:xfrm>
            <a:off x="721217" y="1352282"/>
            <a:ext cx="10632583" cy="4824681"/>
          </a:xfrm>
        </p:spPr>
        <p:txBody>
          <a:bodyPr/>
          <a:lstStyle/>
          <a:p>
            <a:pPr marL="0" indent="0">
              <a:buNone/>
            </a:pPr>
            <a:r>
              <a:rPr lang="en-US" dirty="0" smtClean="0"/>
              <a:t>It will store key-value pairs and master and worker data</a:t>
            </a:r>
          </a:p>
          <a:p>
            <a:endParaRPr lang="en-US" dirty="0"/>
          </a:p>
          <a:p>
            <a:pPr marL="0" indent="0">
              <a:buNone/>
            </a:pPr>
            <a:r>
              <a:rPr lang="en-US" u="sng" dirty="0" err="1" smtClean="0"/>
              <a:t>KubeProxy</a:t>
            </a:r>
            <a:r>
              <a:rPr lang="en-US" u="sng" dirty="0" smtClean="0"/>
              <a:t>:</a:t>
            </a:r>
          </a:p>
          <a:p>
            <a:pPr marL="0" indent="0">
              <a:buNone/>
            </a:pPr>
            <a:r>
              <a:rPr lang="en-US" dirty="0" smtClean="0"/>
              <a:t>It is responsible for internal communication.</a:t>
            </a:r>
          </a:p>
          <a:p>
            <a:endParaRPr lang="en-IN" dirty="0"/>
          </a:p>
        </p:txBody>
      </p:sp>
    </p:spTree>
    <p:extLst>
      <p:ext uri="{BB962C8B-B14F-4D97-AF65-F5344CB8AC3E}">
        <p14:creationId xmlns:p14="http://schemas.microsoft.com/office/powerpoint/2010/main" val="320857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338" y="2580291"/>
            <a:ext cx="10515600" cy="1325563"/>
          </a:xfrm>
        </p:spPr>
        <p:txBody>
          <a:bodyPr/>
          <a:lstStyle/>
          <a:p>
            <a:r>
              <a:rPr lang="en-US" dirty="0" smtClean="0"/>
              <a:t>Thank You</a:t>
            </a:r>
            <a:endParaRPr lang="en-IN" dirty="0"/>
          </a:p>
        </p:txBody>
      </p:sp>
    </p:spTree>
    <p:extLst>
      <p:ext uri="{BB962C8B-B14F-4D97-AF65-F5344CB8AC3E}">
        <p14:creationId xmlns:p14="http://schemas.microsoft.com/office/powerpoint/2010/main" val="4127367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230</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Kubernetes Architecture:</vt:lpstr>
      <vt:lpstr>API Server:</vt:lpstr>
      <vt:lpstr>Scheduler:</vt:lpstr>
      <vt:lpstr>ETCD: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Architecture:</dc:title>
  <dc:creator>HP</dc:creator>
  <cp:lastModifiedBy>HP</cp:lastModifiedBy>
  <cp:revision>3</cp:revision>
  <dcterms:created xsi:type="dcterms:W3CDTF">2022-09-27T10:47:40Z</dcterms:created>
  <dcterms:modified xsi:type="dcterms:W3CDTF">2022-09-27T10:58:50Z</dcterms:modified>
</cp:coreProperties>
</file>