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8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1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1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9CEE-E3CC-4813-B5B1-69A080864FD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BCF4-94B5-4F84-B61A-9ABF79907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5817" cy="459123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Kubernetes Service Deployment: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05" y="962204"/>
            <a:ext cx="9970133" cy="5605463"/>
          </a:xfrm>
        </p:spPr>
      </p:pic>
    </p:spTree>
    <p:extLst>
      <p:ext uri="{BB962C8B-B14F-4D97-AF65-F5344CB8AC3E}">
        <p14:creationId xmlns:p14="http://schemas.microsoft.com/office/powerpoint/2010/main" val="39986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2025" cy="575033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Kubernetes Service Created: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0" y="940158"/>
            <a:ext cx="10009663" cy="5627688"/>
          </a:xfrm>
        </p:spPr>
      </p:pic>
    </p:spTree>
    <p:extLst>
      <p:ext uri="{BB962C8B-B14F-4D97-AF65-F5344CB8AC3E}">
        <p14:creationId xmlns:p14="http://schemas.microsoft.com/office/powerpoint/2010/main" val="22849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3237" cy="484881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Over view: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58" y="975956"/>
            <a:ext cx="9992720" cy="5618162"/>
          </a:xfrm>
        </p:spPr>
      </p:pic>
    </p:spTree>
    <p:extLst>
      <p:ext uri="{BB962C8B-B14F-4D97-AF65-F5344CB8AC3E}">
        <p14:creationId xmlns:p14="http://schemas.microsoft.com/office/powerpoint/2010/main" val="17602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09597" cy="484881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Activity log: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0528"/>
            <a:ext cx="10366420" cy="5553075"/>
          </a:xfrm>
        </p:spPr>
      </p:pic>
    </p:spTree>
    <p:extLst>
      <p:ext uri="{BB962C8B-B14F-4D97-AF65-F5344CB8AC3E}">
        <p14:creationId xmlns:p14="http://schemas.microsoft.com/office/powerpoint/2010/main" val="196216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67137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1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63273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Kubernetes Service Deployment:</vt:lpstr>
      <vt:lpstr>Kubernetes Service Created:</vt:lpstr>
      <vt:lpstr>Over view:</vt:lpstr>
      <vt:lpstr>Activity log: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Service Deployment:</dc:title>
  <dc:creator>HP</dc:creator>
  <cp:lastModifiedBy>HP</cp:lastModifiedBy>
  <cp:revision>2</cp:revision>
  <dcterms:created xsi:type="dcterms:W3CDTF">2022-09-27T08:41:04Z</dcterms:created>
  <dcterms:modified xsi:type="dcterms:W3CDTF">2022-09-27T09:08:44Z</dcterms:modified>
</cp:coreProperties>
</file>