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EE5C0E-1762-3F72-AA4F-513B5551F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7E9FB2-A6B9-9092-40D1-202CCFE7A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593259-9098-1B8F-57DC-F65BF04E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2BE4AE-90F3-A166-0FE5-CEB4174A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C4ADC2-C28A-85EB-00AE-BE127E67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80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6CB3A-54CE-BEF7-9F2E-9C6BD82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2F2959-8192-F0AC-34D1-CF791040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6DEF25-829C-ABFD-35DB-7A34854D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A2D2EF-9DAE-01FB-2263-055ECF6B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F85E0B-8E21-8776-3B2E-7B2796DF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1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76BA5F-5384-32BE-A957-11174D707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C1F928-C046-985A-C4D7-2C126FEC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728036-76E5-5CE2-7A93-D91EAB2F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47C3D9-A615-B9EF-3761-E3ACDB1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07C1B0-5011-9FE6-C770-73D0BD3E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2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D7444-0E46-799C-AFFF-209149B0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D3D554-26C9-CA9B-E9C5-76B90639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582A48-F4A9-B764-F0B1-C16445D7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4EEEB3-002A-4580-5367-1C02ADE5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9BB7B8-3DEC-A474-1FCA-5EEDF602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0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EB5D79-BA77-4FEA-D3D6-623D7A5B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634473-D5EF-32B7-924D-C7B59E45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B3B058-EE73-6681-DB14-508C940D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824CF0-3239-19DD-197F-E17B4DE6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4781D3-A96C-5C36-0C53-15C7CFCF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2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649E6-9B34-2951-D926-CD5CA53C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81DE78-D5A5-1F80-5DCF-40821091F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3B7C17-A383-AC04-C926-1998ABB5D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C6E119-0E3C-C454-FEA0-5CD20830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BDE3CB-E9BA-60D8-3297-54DE24CA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887B46-5836-71AE-88AE-CE9427E7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0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0BAE9-FACE-D44B-6734-ED99D073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939F57-2CC0-91E8-682C-A351E4F7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01300B-860A-AD98-20FB-D2FE6FBE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71551BF-2192-DB22-2CD0-965310A3A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B57905D-5E42-268E-8813-6C6241B2D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1B6ED8B-9FE7-E360-1A49-11BB5F80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873712-10EB-76D8-6886-FE8211A1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2563EE7-74E7-E1C2-67DF-C390082C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6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760B9F-C1E7-7056-558D-91E60D72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35CA968-BA8E-C1DC-C041-780523D9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BF34B0-0D5C-CF3B-EA87-FA145CC0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64F0C2-FB66-6EB4-C1C8-7682810F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4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1CB443-5169-D950-291E-05A29076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16514C-CEF1-2167-6E07-8EF6B95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D92641-7BDA-887D-EA68-CC51523B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6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64DA1-2A5D-9511-DB73-D4D10AF9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AC1F40-ED1B-FD7A-0F34-651D8EC2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3324CC-E4FF-4F7D-9402-2677D49E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F25795-EBBE-D27F-F3F7-53351B96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C67200-8267-5945-69B1-4F9034A4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5EF280-61E4-DDB1-51CE-09B5567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01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5BF91A-D944-1656-C640-18191C0D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33A798-8F04-7759-EEB3-98362FF10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37D175-CE25-D3E1-64E5-7EFEFC1E3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CF71FA-E844-CC79-EB2A-AC64062E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640110-A855-9A5E-ADC3-721096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5C57C4-B5F4-6321-9139-25A4667D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4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F34595-CD66-4E53-39DD-0D68B195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82FF2A-1A47-CE90-FE54-A5F811CE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2B5B93-D784-3954-703F-B2A6139B6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7CD4-C3BE-48F8-B67B-F544937582B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6014A7-E4E2-A0FC-9E20-9FC40D8E3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A6F2E8-69DB-2FD5-0090-42695EF7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FD8136-5548-E01A-E37F-31D5D32A6385}"/>
              </a:ext>
            </a:extLst>
          </p:cNvPr>
          <p:cNvSpPr txBox="1"/>
          <p:nvPr/>
        </p:nvSpPr>
        <p:spPr>
          <a:xfrm>
            <a:off x="3621741" y="726141"/>
            <a:ext cx="429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Anisible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03B221-FEFF-5D9B-BE83-00491FAF18C5}"/>
              </a:ext>
            </a:extLst>
          </p:cNvPr>
          <p:cNvSpPr txBox="1"/>
          <p:nvPr/>
        </p:nvSpPr>
        <p:spPr>
          <a:xfrm>
            <a:off x="770965" y="1495816"/>
            <a:ext cx="107128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is a suite of software tools that enables infrastructure as code.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open-source and the suite includes software provisioning, configuration management, and application deployment functionality.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is an automated configuration management and software deployment tool.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scripts, called playbooks, may be written in a scripting language, such as Python, Ruby, or PowerShell.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1814D0-6D7E-AEF3-ED1B-41582C2CD590}"/>
              </a:ext>
            </a:extLst>
          </p:cNvPr>
          <p:cNvSpPr txBox="1"/>
          <p:nvPr/>
        </p:nvSpPr>
        <p:spPr>
          <a:xfrm>
            <a:off x="708212" y="3160495"/>
            <a:ext cx="107128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is open-source IT management tool.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automation tool. Which automates app deployment infra service orchestration cloud provisioning and many other operation in market multiple types of configuration management tool few are open-source few are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Ansible , Puppet , Chef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Component of ansible is ansible inventory , ansible playbook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758744D-5372-B8E7-D04C-700A6A3D6685}"/>
              </a:ext>
            </a:extLst>
          </p:cNvPr>
          <p:cNvSpPr txBox="1"/>
          <p:nvPr/>
        </p:nvSpPr>
        <p:spPr>
          <a:xfrm>
            <a:off x="770964" y="4617226"/>
            <a:ext cx="105873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Ansible have ‘2’ types of hosts (or) node</a:t>
            </a:r>
          </a:p>
          <a:p>
            <a:pPr marL="514350" indent="-514350">
              <a:buAutoNum type="arabicPeriod"/>
            </a:pPr>
            <a:r>
              <a:rPr lang="en-IN" dirty="0"/>
              <a:t>Controller Manager</a:t>
            </a:r>
          </a:p>
          <a:p>
            <a:pPr marL="514350" indent="-514350">
              <a:buAutoNum type="arabicPeriod"/>
            </a:pPr>
            <a:r>
              <a:rPr lang="en-IN" dirty="0"/>
              <a:t>Remote (or) Client</a:t>
            </a:r>
          </a:p>
          <a:p>
            <a:pPr marL="0" indent="0">
              <a:buNone/>
            </a:pPr>
            <a:r>
              <a:rPr lang="en-IN" u="sng" dirty="0"/>
              <a:t>1.Controller Manager 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Which set up entire ansible configuration</a:t>
            </a:r>
          </a:p>
          <a:p>
            <a:pPr marL="0" indent="0">
              <a:buNone/>
            </a:pPr>
            <a:r>
              <a:rPr lang="en-IN" u="sng" dirty="0"/>
              <a:t>2. Remote (or) Client 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Where perform Tasks</a:t>
            </a:r>
          </a:p>
        </p:txBody>
      </p:sp>
    </p:spTree>
    <p:extLst>
      <p:ext uri="{BB962C8B-B14F-4D97-AF65-F5344CB8AC3E}">
        <p14:creationId xmlns:p14="http://schemas.microsoft.com/office/powerpoint/2010/main" val="348938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2905BC-CFA7-DD20-9932-77B9A05D48D5}"/>
              </a:ext>
            </a:extLst>
          </p:cNvPr>
          <p:cNvSpPr txBox="1"/>
          <p:nvPr/>
        </p:nvSpPr>
        <p:spPr>
          <a:xfrm>
            <a:off x="726141" y="322730"/>
            <a:ext cx="10739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will always configuration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python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python 2 -2.7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python 3-3.7 or later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 need Python library – pip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pip3 install ansible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207C3D-1B23-0891-15A5-A5DCCD3EB94F}"/>
              </a:ext>
            </a:extLst>
          </p:cNvPr>
          <p:cNvSpPr txBox="1"/>
          <p:nvPr/>
        </p:nvSpPr>
        <p:spPr>
          <a:xfrm>
            <a:off x="726141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yum install update –y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python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python3 - - 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pip3 - - upgrade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pip3 install pip - -upgrade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pip3 install ansible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ansible - - 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ansible localhost –m ping</a:t>
            </a:r>
          </a:p>
        </p:txBody>
      </p:sp>
    </p:spTree>
    <p:extLst>
      <p:ext uri="{BB962C8B-B14F-4D97-AF65-F5344CB8AC3E}">
        <p14:creationId xmlns:p14="http://schemas.microsoft.com/office/powerpoint/2010/main" val="75369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D8FDC9-B97B-6E97-132F-43074E5F9366}"/>
              </a:ext>
            </a:extLst>
          </p:cNvPr>
          <p:cNvSpPr txBox="1"/>
          <p:nvPr/>
        </p:nvSpPr>
        <p:spPr>
          <a:xfrm>
            <a:off x="726140" y="568422"/>
            <a:ext cx="105514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ad-hoc Command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time want to run one line command use ad-commands.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shutdown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commands are one of the simplest ways of using Ansible. These are used when you want to issue some commands on a server or bunch of servers.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ad-hoc commands are not stored for future use, but it represents a fast way to interact with the desired servers.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Ansible ad-hoc command uses the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/bin/ansible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command-line tool to automate a single task on one or more managed nodes.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0B059E-06DA-98E8-88E9-6D3A678CFAB2}"/>
              </a:ext>
            </a:extLst>
          </p:cNvPr>
          <p:cNvSpPr txBox="1"/>
          <p:nvPr/>
        </p:nvSpPr>
        <p:spPr>
          <a:xfrm>
            <a:off x="726140" y="3022101"/>
            <a:ext cx="1055145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Ad-hoc commands are quick and easy, but they are not re-usable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 &lt;hosts&gt; [-m &lt;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 -a &lt;"arguments"&gt; -u &lt;username&gt; [--become]  </a:t>
            </a:r>
          </a:p>
          <a:p>
            <a:pPr marL="0" indent="0">
              <a:buNone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can be an entry in the inventory file. For specifying all hosts in the inventory, use all or "*".</a:t>
            </a:r>
          </a:p>
          <a:p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an optional parameter. There are hundreds of modules available in the Ansible, such as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shell, yum, apt, file,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By default, it is the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should pass values that are required by the module. It can change according to the module used.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specifies the user account in which Ansible can execute commands.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It's an optional parameter specified when we want to run operations that need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privilege. By default, it becomes false.</a:t>
            </a:r>
          </a:p>
        </p:txBody>
      </p:sp>
    </p:spTree>
    <p:extLst>
      <p:ext uri="{BB962C8B-B14F-4D97-AF65-F5344CB8AC3E}">
        <p14:creationId xmlns:p14="http://schemas.microsoft.com/office/powerpoint/2010/main" val="74313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0DAF84-AEF8-DE1C-B759-C3192045979C}"/>
              </a:ext>
            </a:extLst>
          </p:cNvPr>
          <p:cNvSpPr txBox="1"/>
          <p:nvPr/>
        </p:nvSpPr>
        <p:spPr>
          <a:xfrm>
            <a:off x="788894" y="330403"/>
            <a:ext cx="106142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Inventory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server where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the tasks.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Ansible inventory file defines the hosts and groups of hosts upon which commands, modules, and tasks in a playbook operate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can be in one of many formats depending on your Ansible environment and plugins. Common formats YAML.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works against multiple managed hosts in your infrastructure at the same time, using a list or group of lists is known as the inventory.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AAD4B2-B7A9-5F31-07BC-658B758C0C53}"/>
              </a:ext>
            </a:extLst>
          </p:cNvPr>
          <p:cNvSpPr txBox="1"/>
          <p:nvPr/>
        </p:nvSpPr>
        <p:spPr>
          <a:xfrm>
            <a:off x="788894" y="2557279"/>
            <a:ext cx="106142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location for inventory is a file called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/etc/ansible/hosts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specify a different inventory file at the command line using the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&lt;path&gt;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option.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Inventory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 General Inventory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Group Inventory</a:t>
            </a:r>
          </a:p>
          <a:p>
            <a:pPr marL="514350" indent="-514350">
              <a:buAutoNum type="arabicPeriod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Inventory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It will perform like same task.</a:t>
            </a:r>
          </a:p>
          <a:p>
            <a:pPr marL="514350" indent="-514350">
              <a:buAutoNum type="arabicPeriod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Inventory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will perform like Group of tasks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ex:  [web]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-----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[app]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-----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[File] </a:t>
            </a:r>
          </a:p>
        </p:txBody>
      </p:sp>
    </p:spTree>
    <p:extLst>
      <p:ext uri="{BB962C8B-B14F-4D97-AF65-F5344CB8AC3E}">
        <p14:creationId xmlns:p14="http://schemas.microsoft.com/office/powerpoint/2010/main" val="341588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4FB3E20-47C0-A92D-528B-632481E679B6}"/>
              </a:ext>
            </a:extLst>
          </p:cNvPr>
          <p:cNvSpPr txBox="1"/>
          <p:nvPr/>
        </p:nvSpPr>
        <p:spPr>
          <a:xfrm>
            <a:off x="932328" y="448480"/>
            <a:ext cx="82116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file having many components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 are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Name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Hosts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Tasks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4. Become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5. Role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6. User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7. Var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4A1311-9A70-F20B-A11F-D477ABC5AFF7}"/>
              </a:ext>
            </a:extLst>
          </p:cNvPr>
          <p:cNvSpPr txBox="1"/>
          <p:nvPr/>
        </p:nvSpPr>
        <p:spPr>
          <a:xfrm>
            <a:off x="932328" y="3257676"/>
            <a:ext cx="105514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   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Just a name what task you perform.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Name of your tasks (or) playbook</a:t>
            </a:r>
          </a:p>
          <a:p>
            <a:pPr marL="514350" indent="-514350">
              <a:buAutoNum type="arabicPeriod" startAt="2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On which server you want to perform.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You want to perform all servers or any single server.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What you want to perform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 task we have 3 types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Module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(ii) State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(iii) Destination</a:t>
            </a:r>
          </a:p>
        </p:txBody>
      </p:sp>
    </p:spTree>
    <p:extLst>
      <p:ext uri="{BB962C8B-B14F-4D97-AF65-F5344CB8AC3E}">
        <p14:creationId xmlns:p14="http://schemas.microsoft.com/office/powerpoint/2010/main" val="360620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8B6019-13BE-ACBD-AE6E-D91600E90861}"/>
              </a:ext>
            </a:extLst>
          </p:cNvPr>
          <p:cNvSpPr txBox="1"/>
          <p:nvPr/>
        </p:nvSpPr>
        <p:spPr>
          <a:xfrm>
            <a:off x="726141" y="519971"/>
            <a:ext cx="10793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AutoNum type="romanLcParenBoth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We have 10000 more modules are there.</a:t>
            </a:r>
          </a:p>
          <a:p>
            <a:pPr marL="571500" indent="-571500">
              <a:buAutoNum type="romanLcParenBoth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If you want to Present , Latest or Absent.</a:t>
            </a:r>
          </a:p>
          <a:p>
            <a:pPr marL="571500" indent="-571500">
              <a:buAutoNum type="romanLcParenBoth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Perform tasks in particular location.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2F80065-5053-3EF8-CA0E-6B3EE84223F0}"/>
              </a:ext>
            </a:extLst>
          </p:cNvPr>
          <p:cNvSpPr txBox="1"/>
          <p:nvPr/>
        </p:nvSpPr>
        <p:spPr>
          <a:xfrm>
            <a:off x="726141" y="1443302"/>
            <a:ext cx="10712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/>
              <a:t>Play book </a:t>
            </a:r>
            <a:r>
              <a:rPr lang="en-IN" dirty="0"/>
              <a:t>:</a:t>
            </a:r>
          </a:p>
          <a:p>
            <a:r>
              <a:rPr lang="en-IN" dirty="0"/>
              <a:t>Is a one file where we go and define the Task perform in remote server</a:t>
            </a:r>
          </a:p>
          <a:p>
            <a:r>
              <a:rPr lang="en-IN" dirty="0"/>
              <a:t>It is a set of tasks</a:t>
            </a:r>
          </a:p>
          <a:p>
            <a:r>
              <a:rPr lang="en-IN" dirty="0"/>
              <a:t>Extension of playbook is .</a:t>
            </a:r>
            <a:r>
              <a:rPr lang="en-IN" dirty="0" err="1"/>
              <a:t>yaml</a:t>
            </a:r>
            <a:r>
              <a:rPr lang="en-IN" dirty="0"/>
              <a:t> or .</a:t>
            </a:r>
            <a:r>
              <a:rPr lang="en-IN" dirty="0" err="1"/>
              <a:t>yml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u="sng" dirty="0"/>
              <a:t>EX</a:t>
            </a:r>
            <a:r>
              <a:rPr lang="en-IN" dirty="0"/>
              <a:t>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file1</a:t>
            </a:r>
            <a:r>
              <a:rPr lang="en-IN" dirty="0"/>
              <a:t>.yaml</a:t>
            </a:r>
          </a:p>
          <a:p>
            <a:pPr marL="0" indent="0">
              <a:buNone/>
            </a:pPr>
            <a:r>
              <a:rPr lang="en-IN" dirty="0"/>
              <a:t>           file1.yml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2EA7DD9-89F8-4A92-7C7E-59AE6FEFC2E3}"/>
              </a:ext>
            </a:extLst>
          </p:cNvPr>
          <p:cNvSpPr txBox="1"/>
          <p:nvPr/>
        </p:nvSpPr>
        <p:spPr>
          <a:xfrm>
            <a:off x="726141" y="3131421"/>
            <a:ext cx="10712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write things in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pair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pair Example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Name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(key)     (value)</a:t>
            </a:r>
          </a:p>
          <a:p>
            <a:pPr marL="0" indent="0">
              <a:buNone/>
            </a:pPr>
            <a:r>
              <a:rPr lang="en-I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 : 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(space)</a:t>
            </a:r>
          </a:p>
        </p:txBody>
      </p:sp>
    </p:spTree>
    <p:extLst>
      <p:ext uri="{BB962C8B-B14F-4D97-AF65-F5344CB8AC3E}">
        <p14:creationId xmlns:p14="http://schemas.microsoft.com/office/powerpoint/2010/main" val="371790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F22F99-0CBD-CEE0-3B9F-4728A120EBD6}"/>
              </a:ext>
            </a:extLst>
          </p:cNvPr>
          <p:cNvSpPr txBox="1"/>
          <p:nvPr/>
        </p:nvSpPr>
        <p:spPr>
          <a:xfrm>
            <a:off x="824753" y="421341"/>
            <a:ext cx="104976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ansible playbook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&amp;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name : playbook1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hosts : all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tasks 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name : check the date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command :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3512E6-FF09-3698-04C1-1E866DC7188A}"/>
              </a:ext>
            </a:extLst>
          </p:cNvPr>
          <p:cNvSpPr txBox="1"/>
          <p:nvPr/>
        </p:nvSpPr>
        <p:spPr>
          <a:xfrm>
            <a:off x="824753" y="2519024"/>
            <a:ext cx="1077557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installation commands in Ubuntu 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update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python3 –version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pip3 –version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python3-pip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pip3 –version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pip3 install pip --upgrade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pip3 --version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pip3 install pip --upgrade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pip3 --version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pip3 install ansible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ansible --version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ansible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--version</a:t>
            </a:r>
          </a:p>
        </p:txBody>
      </p:sp>
    </p:spTree>
    <p:extLst>
      <p:ext uri="{BB962C8B-B14F-4D97-AF65-F5344CB8AC3E}">
        <p14:creationId xmlns:p14="http://schemas.microsoft.com/office/powerpoint/2010/main" val="393385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08959C-B538-D42D-7FA2-1754C55367C8}"/>
              </a:ext>
            </a:extLst>
          </p:cNvPr>
          <p:cNvSpPr txBox="1"/>
          <p:nvPr/>
        </p:nvSpPr>
        <p:spPr>
          <a:xfrm>
            <a:off x="627528" y="278429"/>
            <a:ext cx="1084729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u="sng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host and remote server and establish the connection 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remote server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the password authentication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/etc/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sshd_config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PasswordAuthentication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password to the user    restart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azureuser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password : -----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Re-enter password : ------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BC245D-4EE8-0D17-F5BC-8DFA5237979C}"/>
              </a:ext>
            </a:extLst>
          </p:cNvPr>
          <p:cNvSpPr txBox="1"/>
          <p:nvPr/>
        </p:nvSpPr>
        <p:spPr>
          <a:xfrm>
            <a:off x="627528" y="3971748"/>
            <a:ext cx="10936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/>
              <a:t>On host server </a:t>
            </a:r>
            <a:r>
              <a:rPr lang="en-IN" dirty="0"/>
              <a:t>:    </a:t>
            </a:r>
          </a:p>
          <a:p>
            <a:r>
              <a:rPr lang="en-IN" dirty="0"/>
              <a:t>generate the </a:t>
            </a:r>
            <a:r>
              <a:rPr lang="en-IN" dirty="0" err="1"/>
              <a:t>ssh</a:t>
            </a:r>
            <a:r>
              <a:rPr lang="en-IN" dirty="0"/>
              <a:t> key   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ssh</a:t>
            </a:r>
            <a:r>
              <a:rPr lang="en-IN" dirty="0"/>
              <a:t>-keygen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copy the </a:t>
            </a:r>
            <a:r>
              <a:rPr lang="en-IN" dirty="0" err="1"/>
              <a:t>ssh</a:t>
            </a:r>
            <a:r>
              <a:rPr lang="en-IN" dirty="0"/>
              <a:t> key to remote machine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ssh</a:t>
            </a:r>
            <a:r>
              <a:rPr lang="en-IN" dirty="0"/>
              <a:t>-copy-id azureuser@20.245.118.134</a:t>
            </a:r>
          </a:p>
        </p:txBody>
      </p:sp>
    </p:spTree>
    <p:extLst>
      <p:ext uri="{BB962C8B-B14F-4D97-AF65-F5344CB8AC3E}">
        <p14:creationId xmlns:p14="http://schemas.microsoft.com/office/powerpoint/2010/main" val="155739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29" y="376518"/>
            <a:ext cx="9493624" cy="3052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IN host VM give the following steps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cd /etc/ansible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sudo touch hosts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sudo vi hosts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20.245.118.134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wq!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ansible all –m ping  (If ssh communication enable then only it success ) </a:t>
            </a:r>
          </a:p>
        </p:txBody>
      </p:sp>
    </p:spTree>
    <p:extLst>
      <p:ext uri="{BB962C8B-B14F-4D97-AF65-F5344CB8AC3E}">
        <p14:creationId xmlns:p14="http://schemas.microsoft.com/office/powerpoint/2010/main" val="351170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778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Karanki</dc:creator>
  <cp:lastModifiedBy>HP</cp:lastModifiedBy>
  <cp:revision>2</cp:revision>
  <dcterms:created xsi:type="dcterms:W3CDTF">2022-10-06T08:06:18Z</dcterms:created>
  <dcterms:modified xsi:type="dcterms:W3CDTF">2022-10-13T08:04:38Z</dcterms:modified>
</cp:coreProperties>
</file>