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60BFC-FE20-FF73-9D2D-A0C0DA6F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051154-5EE8-A4DF-AE37-6EB77CB82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8E082B-2FE8-1F2B-4F60-B8BC69A7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58371F-1BB3-FDC2-3495-5763B6C4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775FAA-07FA-ECF5-BFA7-49FB490E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3593C0-DA93-A0EC-8A40-5AF988F6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80EF3A-4253-7896-8E76-D140F156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A8D747-FCC2-87CC-2E1C-1C80AFBF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8E359C-B7CD-C413-C712-974BB56F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370B7D-B87F-C5DD-9BBE-BD5FE4E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0B86BBE-3FC8-7246-8915-B4F6467EF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A5DAD1-B7EF-4481-28B1-C9541C14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CE415E-5B04-A3B0-2C0C-39CBC5D2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6BF50E-F19F-FE70-91DA-C8E05D70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32E2F3-5F40-9FF8-4E21-4A58D8E8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B1442-FCB4-9DF0-9D68-8EF36D06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62752D-600C-9ABC-64ED-76430EF7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6D9E5-9E3C-FBCB-054E-DD2849AE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9638F3-7E23-FE18-16CE-C410B3EE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A1B14A-5F1A-8867-8B2F-9FAFA8FB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3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CC8F5-A4B0-42D7-AEA3-059614FD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B7F670-B402-A8D6-CBBF-26FBA098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9B2FA-0654-F509-8A8C-E106CE90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6ACF10-7D67-AEF3-E503-09B5B64F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8F9DD6-1A6F-21FF-FC51-A552339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2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A3008-340F-AEE1-1E60-CF92C6BE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2A8AA-967F-CD4F-2303-E0F57B1F6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C265CB-AD76-A046-5F88-893D03376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94A70F-0F01-55B9-7502-8717044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5CBB39-9B6F-1DCA-4A30-142DD334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BE43A5-09F3-50F7-1624-C13A2AED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76C06-9958-9913-E291-39A10866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D7CEF6-4228-9E58-3F52-4BE581DE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0AD4AB-BBE8-BB11-15D1-AE177CE9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E63A0B-5757-A1DE-2BC0-6DA45A206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19D542-FD2A-4235-FF16-15E86F302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5A7A788-FBDA-D814-E561-E1D44534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10677F2-6099-9236-F1B6-888582B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34FD54-BCB9-4563-BA7C-D26F027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2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F07F0-DA3A-AC60-53F8-5B0F484D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DCBB3C7-B0A1-6433-BB6E-2ED5B324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51E425-A95C-9267-8B6E-87C905A8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9F7B4A-EA37-600C-5348-E14674D8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E421D8-8D99-0FD1-1E00-0AE92C33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4B7A9A-3EC8-9404-DF68-00D3B4B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53DDD8-3526-88FC-9423-2457CE04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1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67F10E-3043-4701-F4CB-5E5D1E9D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3D24C8-734A-1E73-43AE-A71CFB43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353F3F-364D-3742-18AF-18299190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6D98E9-0EC8-F7A5-BAF0-E5EF816B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3B9A40-3C7E-7796-5053-900A299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6D7534-9DF6-B0DB-B836-F1D54A24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9184E-47D5-333B-7F35-BBA00CC5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85669F-E8B0-C1A6-7EDC-14A3791FD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88DC70-069D-9494-A690-9E4A4D734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2170A9-19B9-66F6-C52B-45D12CDE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C3E9B2-7FED-53AD-DCFD-FDAF14E7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218D4C-F5AE-EAC4-9697-D4D4D66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1C5B488-BC1E-E04A-5DB6-91E8ECDF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B689FE-25F4-ADDE-1B87-D0B03153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7DBEE1-03F6-BE13-8BAF-A79C3B0E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1277-5AD2-4D24-A68C-6DDC00A3582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F6419A-1D90-7F64-A193-6335C5220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91225-3E27-E067-A506-B07DD9615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2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B50B17-69BF-1C6B-AF3D-686CD89EFC9C}"/>
              </a:ext>
            </a:extLst>
          </p:cNvPr>
          <p:cNvSpPr txBox="1"/>
          <p:nvPr/>
        </p:nvSpPr>
        <p:spPr>
          <a:xfrm>
            <a:off x="3980329" y="439271"/>
            <a:ext cx="4186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SHELL SCRIPTING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2C3182-6D80-E01F-3D63-54E06B1A68F6}"/>
              </a:ext>
            </a:extLst>
          </p:cNvPr>
          <p:cNvSpPr txBox="1"/>
          <p:nvPr/>
        </p:nvSpPr>
        <p:spPr>
          <a:xfrm>
            <a:off x="797858" y="952328"/>
            <a:ext cx="10461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is special user program which provide an interface to user to use operating system services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accept human readable commands from user and convert them into something which kernel can understand.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command language interpreter that execute commands read from input devices such as keyboards or from files.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gets started when the user logs in or start the terminal.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268FA8-2986-2F73-1B0F-5E56CAE39752}"/>
              </a:ext>
            </a:extLst>
          </p:cNvPr>
          <p:cNvSpPr txBox="1"/>
          <p:nvPr/>
        </p:nvSpPr>
        <p:spPr>
          <a:xfrm>
            <a:off x="797858" y="2894310"/>
            <a:ext cx="104169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Shells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Shell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T-Shell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Shell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 Shell) is the free and enhanced version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distributed with Linux and GNU operating systems.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is similar to the original, but has added features such as command-line editing.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33056F-48D8-EA98-9DB1-3B5B646AC02E}"/>
              </a:ext>
            </a:extLst>
          </p:cNvPr>
          <p:cNvSpPr txBox="1"/>
          <p:nvPr/>
        </p:nvSpPr>
        <p:spPr>
          <a:xfrm>
            <a:off x="797858" y="5050234"/>
            <a:ext cx="10336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Shell Scripting </a:t>
            </a:r>
            <a:r>
              <a:rPr lang="en-IN" dirty="0"/>
              <a:t>:</a:t>
            </a:r>
          </a:p>
          <a:p>
            <a:r>
              <a:rPr lang="en-IN" dirty="0"/>
              <a:t>A shell script is a computer program designed to be run by the Unix/Linux shell</a:t>
            </a:r>
          </a:p>
          <a:p>
            <a:r>
              <a:rPr lang="en-IN" dirty="0"/>
              <a:t>A shell script is a text file that contains a sequence of commands for a UNIX-based operating system.</a:t>
            </a:r>
          </a:p>
          <a:p>
            <a:r>
              <a:rPr lang="en-IN" dirty="0"/>
              <a:t>It is called a shell script because it combines a sequence of commands, that would otherwise have to be typed into the keyboard one at a time, into a single script.</a:t>
            </a:r>
          </a:p>
        </p:txBody>
      </p:sp>
    </p:spTree>
    <p:extLst>
      <p:ext uri="{BB962C8B-B14F-4D97-AF65-F5344CB8AC3E}">
        <p14:creationId xmlns:p14="http://schemas.microsoft.com/office/powerpoint/2010/main" val="37807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7BF152-728E-098A-ECA6-EAD37B43A8BA}"/>
              </a:ext>
            </a:extLst>
          </p:cNvPr>
          <p:cNvSpPr txBox="1"/>
          <p:nvPr/>
        </p:nvSpPr>
        <p:spPr>
          <a:xfrm>
            <a:off x="815787" y="455003"/>
            <a:ext cx="104976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script is a program that is used to perform specific tasks.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Shell scripts are mostly used to avoid repetitive work.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 a script to automate a set of instructions to be executed one after the other, instead of typing in the commands one after the other n number of times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 are similar to the batch file in MS-DOS. Each shell script is saved with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file extension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myscript.sh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1A9928-6595-53B4-5B75-1D7BDBC82DA2}"/>
              </a:ext>
            </a:extLst>
          </p:cNvPr>
          <p:cNvSpPr txBox="1"/>
          <p:nvPr/>
        </p:nvSpPr>
        <p:spPr>
          <a:xfrm>
            <a:off x="815783" y="2222305"/>
            <a:ext cx="10497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tells the system that the commands that follow are to be executed by the </a:t>
            </a:r>
            <a:r>
              <a:rPr lang="en-IN" dirty="0" err="1"/>
              <a:t>Bourne</a:t>
            </a:r>
            <a:r>
              <a:rPr lang="en-IN" dirty="0"/>
              <a:t> shell. </a:t>
            </a:r>
          </a:p>
          <a:p>
            <a:r>
              <a:rPr lang="en-IN" i="1" dirty="0"/>
              <a:t>It's called a shebang because the </a:t>
            </a:r>
            <a:r>
              <a:rPr lang="en-IN" b="1" i="1" dirty="0"/>
              <a:t>#</a:t>
            </a:r>
            <a:r>
              <a:rPr lang="en-IN" i="1" dirty="0"/>
              <a:t> symbol is called a hash, and the ! symbol is called a bang</a:t>
            </a:r>
            <a:r>
              <a:rPr lang="en-IN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349931-472E-DDC8-5848-245F83FE1CD5}"/>
              </a:ext>
            </a:extLst>
          </p:cNvPr>
          <p:cNvSpPr txBox="1"/>
          <p:nvPr/>
        </p:nvSpPr>
        <p:spPr>
          <a:xfrm>
            <a:off x="815782" y="2868636"/>
            <a:ext cx="104976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script containing these commands, you put the shebang line first and then add the commands −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:   #!/bin/bash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Comments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put your comments in your script as follows −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 :           #!/bin/bash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# Script follows here: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 we cannot execute our shell script because it do not have permissions. We have to make it executable by typing following command –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+x test.sh</a:t>
            </a:r>
          </a:p>
        </p:txBody>
      </p:sp>
    </p:spTree>
    <p:extLst>
      <p:ext uri="{BB962C8B-B14F-4D97-AF65-F5344CB8AC3E}">
        <p14:creationId xmlns:p14="http://schemas.microsoft.com/office/powerpoint/2010/main" val="425777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33F851-A096-AB98-0D08-2567EAEAC0FE}"/>
              </a:ext>
            </a:extLst>
          </p:cNvPr>
          <p:cNvSpPr txBox="1"/>
          <p:nvPr/>
        </p:nvSpPr>
        <p:spPr>
          <a:xfrm>
            <a:off x="726141" y="262716"/>
            <a:ext cx="107217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script is now ready to be executed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 :       $./test.sh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Output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 unix-basic_utilities.htm unix-directories.htm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test.sh unix-communication.htm unix-environment.htm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  ./test.sh  (or)  #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test.sh (or)                    # /root/test.sh     also give.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2761E5-A100-8FBF-53A8-1E6C4353C6BA}"/>
              </a:ext>
            </a:extLst>
          </p:cNvPr>
          <p:cNvSpPr txBox="1"/>
          <p:nvPr/>
        </p:nvSpPr>
        <p:spPr>
          <a:xfrm>
            <a:off x="726140" y="2473875"/>
            <a:ext cx="107217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Parameters in Shell 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$1-$9  Represent the positional parameter for argument one to nine.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$(10)-(n) Represent the positional parameter for argument after nine.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$0 Represent the name of the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$* Represent the all arguments as a single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$@ Represent the all arguments as a single string but while closing (“)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$# Represent total </a:t>
            </a:r>
            <a:r>
              <a:rPr lang="en-IN" dirty="0" err="1"/>
              <a:t>no.of</a:t>
            </a:r>
            <a:r>
              <a:rPr lang="en-IN" dirty="0"/>
              <a:t>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$$ Represent of PID (Process Id) of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$? Represent the last return code   </a:t>
            </a:r>
          </a:p>
        </p:txBody>
      </p:sp>
    </p:spTree>
    <p:extLst>
      <p:ext uri="{BB962C8B-B14F-4D97-AF65-F5344CB8AC3E}">
        <p14:creationId xmlns:p14="http://schemas.microsoft.com/office/powerpoint/2010/main" val="32334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7CFBBC-4882-C604-ADD5-11FB6C5367DA}"/>
              </a:ext>
            </a:extLst>
          </p:cNvPr>
          <p:cNvSpPr txBox="1"/>
          <p:nvPr/>
        </p:nvSpPr>
        <p:spPr>
          <a:xfrm>
            <a:off x="663389" y="264128"/>
            <a:ext cx="839992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Script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touch file.sh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+x file.sh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vi file.sh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"this script name is $0"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"the first argument is $1"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"the second argument is $2"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"the third argument is $3"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\$ $$ PID of the script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\# $# Total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./file.sh 2 3 4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script name is ./1.sh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argument is 2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argument is 3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argument is 4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$ 972 PID of the script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3 Total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14898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3AB7AE-B664-9C20-D719-0E15A79011FB}"/>
              </a:ext>
            </a:extLst>
          </p:cNvPr>
          <p:cNvSpPr txBox="1"/>
          <p:nvPr/>
        </p:nvSpPr>
        <p:spPr>
          <a:xfrm>
            <a:off x="842683" y="329496"/>
            <a:ext cx="104976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| Shell Script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block will process if specified condition is true.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expression ]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E39761-301F-584E-6D5E-ED04517C2E1D}"/>
              </a:ext>
            </a:extLst>
          </p:cNvPr>
          <p:cNvSpPr txBox="1"/>
          <p:nvPr/>
        </p:nvSpPr>
        <p:spPr>
          <a:xfrm>
            <a:off x="842683" y="257158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specified condition is not true in if part then else part will be execute.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expression ]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statement1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statement2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78918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CABFB1-68BA-1C8E-8309-ED6320804770}"/>
              </a:ext>
            </a:extLst>
          </p:cNvPr>
          <p:cNvSpPr txBox="1"/>
          <p:nvPr/>
        </p:nvSpPr>
        <p:spPr>
          <a:xfrm>
            <a:off x="842682" y="0"/>
            <a:ext cx="105066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u="sng" dirty="0"/>
              <a:t>Looping Statements | Shell Script </a:t>
            </a:r>
            <a:r>
              <a:rPr lang="en-IN" b="1" dirty="0"/>
              <a:t>:</a:t>
            </a:r>
          </a:p>
          <a:p>
            <a:pPr marL="0" indent="0" fontAlgn="base">
              <a:buNone/>
            </a:pPr>
            <a:r>
              <a:rPr lang="en-IN" dirty="0"/>
              <a:t>There are total 3 looping statements which can be used in bash programming </a:t>
            </a:r>
            <a:br>
              <a:rPr lang="en-IN" dirty="0"/>
            </a:br>
            <a:r>
              <a:rPr lang="en-IN" dirty="0"/>
              <a:t> 1. while statement</a:t>
            </a:r>
          </a:p>
          <a:p>
            <a:pPr marL="0" indent="0" fontAlgn="base">
              <a:buNone/>
            </a:pPr>
            <a:r>
              <a:rPr lang="en-IN" dirty="0"/>
              <a:t> 2. for statement</a:t>
            </a:r>
          </a:p>
          <a:p>
            <a:pPr marL="0" indent="0" fontAlgn="base">
              <a:buNone/>
            </a:pPr>
            <a:r>
              <a:rPr lang="en-IN" dirty="0"/>
              <a:t> 3. until statement</a:t>
            </a:r>
          </a:p>
          <a:p>
            <a:pPr marL="0" indent="0" fontAlgn="base">
              <a:buNone/>
            </a:pPr>
            <a:r>
              <a:rPr lang="en-IN" dirty="0"/>
              <a:t>To alter the flow of loop statements, two commands are used they are, </a:t>
            </a:r>
            <a:br>
              <a:rPr lang="en-IN" dirty="0"/>
            </a:br>
            <a:r>
              <a:rPr lang="en-IN" dirty="0"/>
              <a:t> 1.break</a:t>
            </a:r>
          </a:p>
          <a:p>
            <a:pPr marL="0" indent="0" fontAlgn="base">
              <a:buNone/>
            </a:pPr>
            <a:r>
              <a:rPr lang="en-IN" dirty="0"/>
              <a:t>2. 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8B80BB-C1A5-B569-C411-7DAF662946D9}"/>
              </a:ext>
            </a:extLst>
          </p:cNvPr>
          <p:cNvSpPr txBox="1"/>
          <p:nvPr/>
        </p:nvSpPr>
        <p:spPr>
          <a:xfrm>
            <a:off x="842682" y="2118410"/>
            <a:ext cx="105066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command is evaluated and based on the result loop will executed, if command raise to false then loop will be terminated 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[condition]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command is evaluated and based on the result loop will executed, if command raise to false then loop will be terminated 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[condition]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03350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40CD02-117F-3417-6AB5-690CAAC83C71}"/>
              </a:ext>
            </a:extLst>
          </p:cNvPr>
          <p:cNvSpPr txBox="1"/>
          <p:nvPr/>
        </p:nvSpPr>
        <p:spPr>
          <a:xfrm>
            <a:off x="779929" y="335846"/>
            <a:ext cx="1052456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EX</a:t>
            </a:r>
            <a:r>
              <a:rPr lang="en-IN" dirty="0"/>
              <a:t> :</a:t>
            </a:r>
          </a:p>
          <a:p>
            <a:pPr marL="0" indent="0">
              <a:buNone/>
            </a:pPr>
            <a:r>
              <a:rPr lang="en-IN" dirty="0"/>
              <a:t>$touch while.sh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+x while.sh</a:t>
            </a:r>
          </a:p>
          <a:p>
            <a:pPr marL="0" indent="0">
              <a:buNone/>
            </a:pPr>
            <a:r>
              <a:rPr lang="en-IN" dirty="0"/>
              <a:t>$vi while.sh</a:t>
            </a:r>
          </a:p>
          <a:p>
            <a:pPr marL="0" indent="0">
              <a:buNone/>
            </a:pPr>
            <a:r>
              <a:rPr lang="en-IN" dirty="0"/>
              <a:t>#!/bin/bash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=10</a:t>
            </a:r>
          </a:p>
          <a:p>
            <a:pPr marL="0" indent="0">
              <a:buNone/>
            </a:pPr>
            <a:r>
              <a:rPr lang="en-IN" dirty="0"/>
              <a:t>while [ $</a:t>
            </a:r>
            <a:r>
              <a:rPr lang="en-IN" dirty="0" err="1"/>
              <a:t>i</a:t>
            </a:r>
            <a:r>
              <a:rPr lang="en-IN" dirty="0"/>
              <a:t> –</a:t>
            </a:r>
            <a:r>
              <a:rPr lang="en-IN" dirty="0" err="1"/>
              <a:t>ge</a:t>
            </a:r>
            <a:r>
              <a:rPr lang="en-IN" dirty="0"/>
              <a:t> 0];</a:t>
            </a:r>
          </a:p>
          <a:p>
            <a:pPr marL="0" indent="0">
              <a:buNone/>
            </a:pPr>
            <a:r>
              <a:rPr lang="en-IN" dirty="0"/>
              <a:t>do</a:t>
            </a:r>
          </a:p>
          <a:p>
            <a:pPr marL="0" indent="0">
              <a:buNone/>
            </a:pPr>
            <a:r>
              <a:rPr lang="en-IN" dirty="0"/>
              <a:t>    echo “Table in reverse order : $</a:t>
            </a:r>
            <a:r>
              <a:rPr lang="en-IN" dirty="0" err="1"/>
              <a:t>i</a:t>
            </a:r>
            <a:r>
              <a:rPr lang="en-IN" dirty="0"/>
              <a:t>”</a:t>
            </a:r>
          </a:p>
          <a:p>
            <a:pPr marL="0" indent="0">
              <a:buNone/>
            </a:pPr>
            <a:r>
              <a:rPr lang="en-IN" dirty="0"/>
              <a:t>    let </a:t>
            </a:r>
            <a:r>
              <a:rPr lang="en-IN" dirty="0" err="1"/>
              <a:t>i</a:t>
            </a:r>
            <a:r>
              <a:rPr lang="en-IN" dirty="0"/>
              <a:t>--;</a:t>
            </a:r>
          </a:p>
          <a:p>
            <a:pPr marL="0" indent="0">
              <a:buNone/>
            </a:pPr>
            <a:r>
              <a:rPr lang="en-IN" dirty="0"/>
              <a:t>done</a:t>
            </a:r>
          </a:p>
          <a:p>
            <a:pPr marL="0" indent="0">
              <a:buNone/>
            </a:pPr>
            <a:r>
              <a:rPr lang="en-IN" u="sng" dirty="0"/>
              <a:t>Output</a:t>
            </a:r>
            <a:r>
              <a:rPr lang="en-IN" dirty="0"/>
              <a:t>  :</a:t>
            </a:r>
          </a:p>
          <a:p>
            <a:pPr marL="0" indent="0">
              <a:buNone/>
            </a:pPr>
            <a:r>
              <a:rPr lang="en-IN" dirty="0"/>
              <a:t>10</a:t>
            </a:r>
          </a:p>
          <a:p>
            <a:pPr marL="0" indent="0">
              <a:buNone/>
            </a:pPr>
            <a:r>
              <a:rPr lang="en-IN" dirty="0"/>
              <a:t>9</a:t>
            </a:r>
          </a:p>
          <a:p>
            <a:pPr marL="0" indent="0">
              <a:buNone/>
            </a:pPr>
            <a:r>
              <a:rPr lang="en-IN" dirty="0"/>
              <a:t>8</a:t>
            </a:r>
          </a:p>
          <a:p>
            <a:pPr marL="0" indent="0">
              <a:buNone/>
            </a:pPr>
            <a:r>
              <a:rPr lang="en-IN" dirty="0"/>
              <a:t>7</a:t>
            </a:r>
          </a:p>
          <a:p>
            <a:pPr marL="0" indent="0">
              <a:buNone/>
            </a:pPr>
            <a:r>
              <a:rPr lang="en-IN" dirty="0"/>
              <a:t>6</a:t>
            </a:r>
          </a:p>
          <a:p>
            <a:pPr marL="0" indent="0">
              <a:buNone/>
            </a:pPr>
            <a:r>
              <a:rPr lang="en-IN" dirty="0"/>
              <a:t>5</a:t>
            </a:r>
          </a:p>
          <a:p>
            <a:pPr marL="0" indent="0">
              <a:buNone/>
            </a:pPr>
            <a:r>
              <a:rPr lang="en-IN" dirty="0"/>
              <a:t>4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  <a:p>
            <a:pPr marL="0" indent="0">
              <a:buNone/>
            </a:pP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552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HP</cp:lastModifiedBy>
  <cp:revision>2</cp:revision>
  <dcterms:created xsi:type="dcterms:W3CDTF">2022-10-06T06:44:25Z</dcterms:created>
  <dcterms:modified xsi:type="dcterms:W3CDTF">2022-10-13T08:05:47Z</dcterms:modified>
</cp:coreProperties>
</file>