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6B46-8245-79B4-4FFA-875C32967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A5608-40FD-0680-51E0-2908AFED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9BAF-1FB8-5381-DAFA-0DC8057F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A2F4-1436-97E6-CF0C-0476C681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3526-75C4-0C29-BECD-0B1D0207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58C3-7A56-1118-B141-22B790C3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D87BD-0902-2E8F-05AB-6D4FF2D7E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4271-6C50-461A-8419-1496A4FE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80202-2CEC-C629-10D4-4B3112BA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F9471-2773-7E5B-BC02-C0F9E10C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7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FE698-CBCB-56EF-0D66-3AA70C93F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AB3B4-1B15-9A38-C24A-BFA005F4D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0027-6C04-FB68-A234-B7C277C2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85FB-6D60-2EC7-A2A8-F284694E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BC43-B562-9ECD-F44D-1E512CBA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EA7-54C4-D447-663F-F30FF4F8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2DEA-A6E2-6807-0EE2-752552AE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45F8-0186-9D06-464A-BC76B6E2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E2CF8-1F24-5C62-76CE-896FA9B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ED9B-EC7A-A704-62ED-0A306836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3857-55C2-3EC5-D81B-9A4C4EA8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17B35-F4E6-68E1-4357-13920BFD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D57DA-E541-A2B9-4994-E273806A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1B00-1DD2-15A4-D4E5-22558395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9CEF5-B0B8-3571-F98C-969F8AC8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29FE-84A3-782A-E7CB-CF63BCAF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C0A6-75A2-2DDB-A167-3BD6423F3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8C5E8-D2F9-499F-74BB-0605DF1B2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D58A5-7B86-F52B-37C5-C50685C7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6AB43-127D-6D6D-FD5B-F321999C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231DC-0C20-4530-B452-92BB67C2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BDF0-DA16-34F6-97B1-BD945363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4EE83-87C6-019B-E4AC-A377B8412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C7DC9-8D6C-DF48-53E3-2CA4EDF6D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9DD6F-AFD2-544A-147F-B67BA41A5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EC47A-E59A-3AA6-A400-B7C7BB330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0291A-1E26-A19E-8FB8-AD94A9FD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0CF93-3F81-C13E-98C4-342B8C51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BAF70-0B36-B060-F1E2-2CE8DE31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67AF-7B47-F516-91FD-7ED38245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1EE66-4E39-EE2B-58C9-B029B78B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BA33E-2D94-C500-1383-1E100FDA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AB73F-CC57-E3F6-7E2A-1A6B61A1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BD971-1AA4-72CC-CB39-BF5FE2ED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978EE-86B9-537A-FA6A-4DEA98F2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1D69E-4D7A-D678-53A5-63FBD72D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9EB1-D250-3535-3476-007C4ABB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70AE-8277-0DB3-4C7F-C0FC94DE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3046C-1F98-C3EC-EE85-121844BD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0A0ED-D897-9F6C-F707-C32827AF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5A6E-8BF9-6EF3-66A8-9158C022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FE0D2-3051-1D23-8C59-55160F5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F5E5-D35E-AC3B-DD96-E833DF4F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FE634-2E76-CCC3-9F05-C8C76C716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7BCB7-7DC6-AE6E-5AE6-676BDACFF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A97B-02B9-5EC4-06BD-1E454B4D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AE3A9-2C2D-F5C1-4A1D-CC3E2295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ACED2-F85B-68DD-A1D7-1FD14296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3BE29-4F75-8EDC-E9CF-5F7E4613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CD18D-1DE3-6D26-60CB-4CA5ED04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E96D-59B1-096B-21B3-15357321E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4365-A5F8-443E-6449-8A19BB8F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0BEC-47F8-F7F7-11CE-71808E41B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4546-1999-D953-C385-97FC08418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7FD40-9127-57E0-0149-F366A9A0F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CREATION OF VNET , VIRTUAL MACHINE AND HOSTING WEBSITE ON BROWSER</a:t>
            </a:r>
          </a:p>
        </p:txBody>
      </p:sp>
    </p:spTree>
    <p:extLst>
      <p:ext uri="{BB962C8B-B14F-4D97-AF65-F5344CB8AC3E}">
        <p14:creationId xmlns:p14="http://schemas.microsoft.com/office/powerpoint/2010/main" val="159190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B906-5ACA-0CD4-F1AE-4BF21CCB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V NET-WITH IP 2048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30564-0FB0-CFA3-2957-943581DA7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5" y="1351492"/>
            <a:ext cx="10987618" cy="4947708"/>
          </a:xfrm>
        </p:spPr>
      </p:pic>
    </p:spTree>
    <p:extLst>
      <p:ext uri="{BB962C8B-B14F-4D97-AF65-F5344CB8AC3E}">
        <p14:creationId xmlns:p14="http://schemas.microsoft.com/office/powerpoint/2010/main" val="252153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D8A2-574E-4843-C42E-3BD8E260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90" y="112889"/>
            <a:ext cx="10902244" cy="927089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CREATED WINDOWS  VIRTUAL MACHINE IN VNET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66C27-D75D-4DD8-4761-1B4A69FCD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5" y="1198022"/>
            <a:ext cx="10634134" cy="572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7264-D70F-0E1E-8D02-C3795F53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RDP with </a:t>
            </a:r>
            <a:br>
              <a:rPr lang="en-US" dirty="0"/>
            </a:br>
            <a:r>
              <a:rPr lang="en-US" dirty="0"/>
              <a:t>IP 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BA5A-DEF5-EA7B-9D1B-F716B70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connected to the </a:t>
            </a:r>
            <a:r>
              <a:rPr lang="en-US" dirty="0" err="1"/>
              <a:t>rdp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DE96F-A51B-01B5-1216-BC420E07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9794345" cy="3811588"/>
          </a:xfrm>
        </p:spPr>
        <p:txBody>
          <a:bodyPr/>
          <a:lstStyle/>
          <a:p>
            <a:r>
              <a:rPr lang="en-US" dirty="0"/>
              <a:t>Ip address is :-20.230.62.91</a:t>
            </a:r>
          </a:p>
          <a:p>
            <a:r>
              <a:rPr lang="en-US" dirty="0"/>
              <a:t>Username:-prem</a:t>
            </a:r>
          </a:p>
          <a:p>
            <a:r>
              <a:rPr lang="en-US" dirty="0"/>
              <a:t>Password :-Paramesh@123PA</a:t>
            </a:r>
          </a:p>
        </p:txBody>
      </p:sp>
    </p:spTree>
    <p:extLst>
      <p:ext uri="{BB962C8B-B14F-4D97-AF65-F5344CB8AC3E}">
        <p14:creationId xmlns:p14="http://schemas.microsoft.com/office/powerpoint/2010/main" val="228846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59E2-2BE6-9DAA-13BF-7EF0515F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602C8-6C8F-8442-E7B5-BF42425D8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36" y="1825625"/>
            <a:ext cx="8082727" cy="4351338"/>
          </a:xfrm>
        </p:spPr>
      </p:pic>
    </p:spTree>
    <p:extLst>
      <p:ext uri="{BB962C8B-B14F-4D97-AF65-F5344CB8AC3E}">
        <p14:creationId xmlns:p14="http://schemas.microsoft.com/office/powerpoint/2010/main" val="26420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2ADA-CC6F-1C86-66C1-798F209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44" y="0"/>
            <a:ext cx="10515600" cy="923481"/>
          </a:xfrm>
        </p:spPr>
        <p:txBody>
          <a:bodyPr>
            <a:normAutofit fontScale="90000"/>
          </a:bodyPr>
          <a:lstStyle/>
          <a:p>
            <a:r>
              <a:rPr lang="en-US" dirty="0"/>
              <a:t>SUCCESSFULLY HOSTED THE WEBSITE IN VM  PRO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60C5D-E441-9EFE-59D3-6EC489348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067" y="791894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1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ASSIGNMENT </vt:lpstr>
      <vt:lpstr>CREATED V NET-WITH IP 2048</vt:lpstr>
      <vt:lpstr>CREATED WINDOWS  VIRTUAL MACHINE IN VNET</vt:lpstr>
      <vt:lpstr>Connecting to RDP with  IP  address</vt:lpstr>
      <vt:lpstr>PowerPoint Presentation</vt:lpstr>
      <vt:lpstr>SUCCESSFULLY HOSTED THE WEBSITE IN VM  PRO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CREATUION OF VERTUAL MACHINE</dc:title>
  <dc:creator>Arjune parameshwar</dc:creator>
  <cp:lastModifiedBy>Arjune Parameshwar</cp:lastModifiedBy>
  <cp:revision>3</cp:revision>
  <dcterms:created xsi:type="dcterms:W3CDTF">2022-09-22T08:03:50Z</dcterms:created>
  <dcterms:modified xsi:type="dcterms:W3CDTF">2022-09-22T09:44:23Z</dcterms:modified>
</cp:coreProperties>
</file>