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0C9F-C909-451E-A01E-2E5BD0839C2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D7E3-CB61-4E57-906D-43A760E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79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0C9F-C909-451E-A01E-2E5BD0839C2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D7E3-CB61-4E57-906D-43A760E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23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0C9F-C909-451E-A01E-2E5BD0839C2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D7E3-CB61-4E57-906D-43A760E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71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0C9F-C909-451E-A01E-2E5BD0839C2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D7E3-CB61-4E57-906D-43A760E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31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0C9F-C909-451E-A01E-2E5BD0839C2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D7E3-CB61-4E57-906D-43A760E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31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0C9F-C909-451E-A01E-2E5BD0839C2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D7E3-CB61-4E57-906D-43A760E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07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0C9F-C909-451E-A01E-2E5BD0839C2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D7E3-CB61-4E57-906D-43A760E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2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0C9F-C909-451E-A01E-2E5BD0839C2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D7E3-CB61-4E57-906D-43A760E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5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0C9F-C909-451E-A01E-2E5BD0839C2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D7E3-CB61-4E57-906D-43A760E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33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0C9F-C909-451E-A01E-2E5BD0839C2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D7E3-CB61-4E57-906D-43A760E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17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0C9F-C909-451E-A01E-2E5BD0839C2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D7E3-CB61-4E57-906D-43A760E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77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E0C9F-C909-451E-A01E-2E5BD0839C2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9D7E3-CB61-4E57-906D-43A760E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634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board">
            <a:extLst>
              <a:ext uri="{FF2B5EF4-FFF2-40B4-BE49-F238E27FC236}">
                <a16:creationId xmlns:a16="http://schemas.microsoft.com/office/drawing/2014/main" id="{C99C5BF2-7751-12FF-BA84-F3401FAB5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988B5-18CF-9DAE-2615-45D878FA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Presentation of azure-class :</a:t>
            </a:r>
            <a:br>
              <a:rPr lang="en-US"/>
            </a:br>
            <a:r>
              <a:rPr lang="en-US"/>
              <a:t>16/09/2022</a:t>
            </a:r>
            <a:br>
              <a:rPr lang="en-US"/>
            </a:br>
            <a:r>
              <a:rPr lang="en-US"/>
              <a:t>by parameshwar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6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BBA416-A577-B7CC-ACDF-DB98BF24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0" y="-643467"/>
            <a:ext cx="12192000" cy="706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3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4689-3A24-BA7B-0111-40E790DD8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7111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NETWORKING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19DBA-E8DE-9B4C-29B3-DF2D7FAAB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36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50FC-BA83-3EBA-48AD-E0D7397E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MEANING OF NETWOKING</a:t>
            </a:r>
            <a:endParaRPr lang="en-IN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22D9-7E3A-CA93-DBD0-AB791C89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Netwoking</a:t>
            </a:r>
            <a:r>
              <a:rPr lang="en-US" dirty="0"/>
              <a:t> is a connection between two system </a:t>
            </a:r>
          </a:p>
          <a:p>
            <a:r>
              <a:rPr lang="en-US" dirty="0"/>
              <a:t>Like A has a Samsung galaxy A-32 -123456789 and B has a same model of Samsung galaxy A-32 – 123456789 </a:t>
            </a:r>
          </a:p>
          <a:p>
            <a:r>
              <a:rPr lang="en-US" dirty="0"/>
              <a:t>For each and every drawback there will be a different unique address allocate .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IP ADDRESS –    </a:t>
            </a:r>
            <a:r>
              <a:rPr lang="en-US" b="1" dirty="0">
                <a:solidFill>
                  <a:srgbClr val="00B050"/>
                </a:solidFill>
              </a:rPr>
              <a:t>Internet protocol</a:t>
            </a:r>
          </a:p>
          <a:p>
            <a:r>
              <a:rPr lang="en-US" b="1" dirty="0">
                <a:solidFill>
                  <a:srgbClr val="00B050"/>
                </a:solidFill>
              </a:rPr>
              <a:t>There are two types of </a:t>
            </a:r>
            <a:r>
              <a:rPr lang="en-US" b="1" dirty="0" err="1">
                <a:solidFill>
                  <a:srgbClr val="00B050"/>
                </a:solidFill>
              </a:rPr>
              <a:t>ip</a:t>
            </a:r>
            <a:r>
              <a:rPr lang="en-US" b="1" dirty="0">
                <a:solidFill>
                  <a:srgbClr val="00B050"/>
                </a:solidFill>
              </a:rPr>
              <a:t>  address </a:t>
            </a:r>
          </a:p>
          <a:p>
            <a:r>
              <a:rPr lang="en-US" b="1" dirty="0">
                <a:solidFill>
                  <a:srgbClr val="00B050"/>
                </a:solidFill>
              </a:rPr>
              <a:t>1. static </a:t>
            </a:r>
            <a:r>
              <a:rPr lang="en-US" b="1" dirty="0" err="1">
                <a:solidFill>
                  <a:srgbClr val="00B050"/>
                </a:solidFill>
              </a:rPr>
              <a:t>ip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2. Dynamic </a:t>
            </a:r>
            <a:r>
              <a:rPr lang="en-US" b="1" dirty="0" err="1">
                <a:solidFill>
                  <a:srgbClr val="00B050"/>
                </a:solidFill>
              </a:rPr>
              <a:t>ip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1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5CC9-534D-98E4-359E-1AA636C6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NETWOKS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8534-3D36-AF1F-C87E-E388F500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Basically networks are two types :-</a:t>
            </a:r>
          </a:p>
          <a:p>
            <a:pPr marL="0" indent="0">
              <a:buNone/>
            </a:pPr>
            <a:r>
              <a:rPr lang="en-IN" sz="2000" dirty="0"/>
              <a:t>NETWORK-1- IP -10.0.0.0</a:t>
            </a:r>
          </a:p>
          <a:p>
            <a:pPr marL="0" indent="0">
              <a:buNone/>
            </a:pPr>
            <a:r>
              <a:rPr lang="en-IN" sz="2000" dirty="0"/>
              <a:t>NETWORK-2-IP- 10.0.0.0</a:t>
            </a:r>
          </a:p>
          <a:p>
            <a:pPr marL="0" indent="0">
              <a:buNone/>
            </a:pPr>
            <a:r>
              <a:rPr lang="en-IN" sz="2000" dirty="0"/>
              <a:t>When two networks are connected with same </a:t>
            </a:r>
            <a:r>
              <a:rPr lang="en-IN" sz="2000" dirty="0" err="1"/>
              <a:t>ip</a:t>
            </a:r>
            <a:r>
              <a:rPr lang="en-IN" sz="2000" dirty="0"/>
              <a:t> address there will be a conflict between  each other</a:t>
            </a:r>
          </a:p>
          <a:p>
            <a:pPr marL="0" indent="0">
              <a:buNone/>
            </a:pPr>
            <a:r>
              <a:rPr lang="en-IN" sz="2000" dirty="0"/>
              <a:t>It will make a conflicts issue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9919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C663-4B46-C055-CE3A-F72C1BA0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CE54-3F81-57B1-2203-52FEEA35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IPV4 IS 32 BIT IP ADDRESS </a:t>
            </a:r>
          </a:p>
          <a:p>
            <a:r>
              <a:rPr lang="en-US" dirty="0"/>
              <a:t>TYPES OF NUMBERING SYSTEM </a:t>
            </a:r>
          </a:p>
          <a:p>
            <a:r>
              <a:rPr lang="en-US" dirty="0"/>
              <a:t>1binary-0 and 1</a:t>
            </a:r>
          </a:p>
          <a:p>
            <a:r>
              <a:rPr lang="en-US" dirty="0"/>
              <a:t>2 decimal- 0and 9</a:t>
            </a:r>
          </a:p>
          <a:p>
            <a:r>
              <a:rPr lang="en-US" dirty="0"/>
              <a:t>3hexa-0to9 and </a:t>
            </a:r>
            <a:r>
              <a:rPr lang="en-US" dirty="0" err="1"/>
              <a:t>atof</a:t>
            </a:r>
            <a:endParaRPr lang="en-US" dirty="0"/>
          </a:p>
          <a:p>
            <a:r>
              <a:rPr lang="en-US" dirty="0"/>
              <a:t>4octane-0to7</a:t>
            </a:r>
          </a:p>
          <a:p>
            <a:r>
              <a:rPr lang="en-US" dirty="0"/>
              <a:t>Total number of </a:t>
            </a:r>
            <a:r>
              <a:rPr lang="en-US" dirty="0" err="1"/>
              <a:t>ip</a:t>
            </a:r>
            <a:r>
              <a:rPr lang="en-US" dirty="0"/>
              <a:t> address in ipv4 is 4billion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45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42D2-B4E7-CE54-B0CA-533DE358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C4592-2305-9604-C44E-CE94B447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Ipv6 is mostly used in the telecom industry now a days </a:t>
            </a:r>
          </a:p>
          <a:p>
            <a:r>
              <a:rPr lang="en-US" dirty="0"/>
              <a:t>It is a 128 bit </a:t>
            </a:r>
            <a:r>
              <a:rPr lang="en-US" dirty="0" err="1"/>
              <a:t>ip</a:t>
            </a:r>
            <a:r>
              <a:rPr lang="en-US" dirty="0"/>
              <a:t> address</a:t>
            </a:r>
          </a:p>
          <a:p>
            <a:r>
              <a:rPr lang="en-US" sz="4400" u="sng" dirty="0">
                <a:solidFill>
                  <a:srgbClr val="002060"/>
                </a:solidFill>
              </a:rPr>
              <a:t>TYPES OF DISTRIBUTION METHOD:-</a:t>
            </a:r>
          </a:p>
          <a:p>
            <a:r>
              <a:rPr lang="en-US" sz="2400" u="sng" dirty="0">
                <a:solidFill>
                  <a:srgbClr val="002060"/>
                </a:solidFill>
              </a:rPr>
              <a:t>There are two types of distribution methods </a:t>
            </a:r>
          </a:p>
          <a:p>
            <a:r>
              <a:rPr lang="en-US" sz="2400" u="sng" dirty="0">
                <a:solidFill>
                  <a:srgbClr val="002060"/>
                </a:solidFill>
              </a:rPr>
              <a:t>1. class full distribution method </a:t>
            </a:r>
          </a:p>
          <a:p>
            <a:r>
              <a:rPr lang="en-US" sz="2400" u="sng" dirty="0">
                <a:solidFill>
                  <a:srgbClr val="002060"/>
                </a:solidFill>
              </a:rPr>
              <a:t>2 .class less distribution method</a:t>
            </a:r>
          </a:p>
          <a:p>
            <a:r>
              <a:rPr lang="en-US" sz="2400" u="sng" dirty="0">
                <a:solidFill>
                  <a:srgbClr val="002060"/>
                </a:solidFill>
              </a:rPr>
              <a:t>Example of these methods are as follow </a:t>
            </a:r>
          </a:p>
          <a:p>
            <a:r>
              <a:rPr lang="en-US" sz="2400" u="sng" dirty="0">
                <a:solidFill>
                  <a:srgbClr val="002060"/>
                </a:solidFill>
              </a:rPr>
              <a:t>Class A- 0-126-nhhh- 256*256*256=for example1.23crores</a:t>
            </a:r>
          </a:p>
          <a:p>
            <a:endParaRPr lang="en-US" sz="2400" u="sng" dirty="0">
              <a:solidFill>
                <a:srgbClr val="002060"/>
              </a:solidFill>
            </a:endParaRPr>
          </a:p>
          <a:p>
            <a:endParaRPr lang="en-US" sz="24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47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85A1-B41B-96BF-E9A4-D389CB93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virtual network</a:t>
            </a:r>
            <a:br>
              <a:rPr lang="en-US" dirty="0"/>
            </a:br>
            <a:r>
              <a:rPr lang="en-US" dirty="0"/>
              <a:t>and creation of virtual machine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DC0F3-A963-0F6C-C1E4-4C1141967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Vnet</a:t>
            </a:r>
            <a:r>
              <a:rPr lang="en-US" dirty="0"/>
              <a:t> </a:t>
            </a:r>
          </a:p>
          <a:p>
            <a:r>
              <a:rPr lang="en-US" dirty="0"/>
              <a:t>Subnets</a:t>
            </a:r>
          </a:p>
          <a:p>
            <a:r>
              <a:rPr lang="en-US" dirty="0" err="1"/>
              <a:t>Dns</a:t>
            </a:r>
            <a:endParaRPr lang="en-US" dirty="0"/>
          </a:p>
          <a:p>
            <a:r>
              <a:rPr lang="en-US" dirty="0"/>
              <a:t>Ip address</a:t>
            </a:r>
          </a:p>
          <a:p>
            <a:r>
              <a:rPr lang="en-US" dirty="0"/>
              <a:t>Creation of </a:t>
            </a:r>
            <a:r>
              <a:rPr lang="en-US" dirty="0" err="1"/>
              <a:t>vetual</a:t>
            </a:r>
            <a:r>
              <a:rPr lang="en-US" dirty="0"/>
              <a:t> machine</a:t>
            </a:r>
          </a:p>
          <a:p>
            <a:r>
              <a:rPr lang="en-US" dirty="0"/>
              <a:t>Creation of virtual machine</a:t>
            </a:r>
          </a:p>
          <a:p>
            <a:r>
              <a:rPr lang="en-US" dirty="0"/>
              <a:t>Creation of </a:t>
            </a:r>
            <a:r>
              <a:rPr lang="en-US" dirty="0" err="1"/>
              <a:t>peerings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55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CA69-277E-C0FC-CDC1-8CB1A196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RANGES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A95B-C03C-50C2-8AB0-232B72F6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block of </a:t>
            </a:r>
            <a:r>
              <a:rPr lang="en-US" dirty="0" err="1"/>
              <a:t>ip</a:t>
            </a:r>
            <a:r>
              <a:rPr lang="en-US" dirty="0"/>
              <a:t> address </a:t>
            </a:r>
          </a:p>
          <a:p>
            <a:r>
              <a:rPr lang="en-US" dirty="0" err="1"/>
              <a:t>A,b,c,d</a:t>
            </a:r>
            <a:r>
              <a:rPr lang="en-US" dirty="0"/>
              <a:t>/n</a:t>
            </a:r>
          </a:p>
          <a:p>
            <a:r>
              <a:rPr lang="en-US" dirty="0"/>
              <a:t>N=value of </a:t>
            </a:r>
            <a:r>
              <a:rPr lang="en-US" dirty="0" err="1"/>
              <a:t>cidr</a:t>
            </a:r>
            <a:endParaRPr lang="en-US" dirty="0"/>
          </a:p>
          <a:p>
            <a:r>
              <a:rPr lang="en-US" dirty="0"/>
              <a:t>Standard </a:t>
            </a:r>
            <a:r>
              <a:rPr lang="en-US" dirty="0" err="1"/>
              <a:t>ip</a:t>
            </a:r>
            <a:r>
              <a:rPr lang="en-US" dirty="0"/>
              <a:t> address 2power x</a:t>
            </a:r>
          </a:p>
          <a:p>
            <a:r>
              <a:rPr lang="en-US" dirty="0"/>
              <a:t>Standard </a:t>
            </a:r>
            <a:r>
              <a:rPr lang="en-US" dirty="0" err="1"/>
              <a:t>ip</a:t>
            </a:r>
            <a:r>
              <a:rPr lang="en-US" dirty="0"/>
              <a:t> will be equal to 2power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D3492D57-BA40-EC23-FB30-FA4B4DD6D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60"/>
            <a:ext cx="12192000" cy="649299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9FEB80-EC1B-8271-6D59-A76575A6E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05"/>
            <a:ext cx="12192000" cy="6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0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32A7-D0E0-356A-FE5C-8E6128C2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78333" cy="57185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Vertual</a:t>
            </a:r>
            <a:r>
              <a:rPr lang="en-US" dirty="0"/>
              <a:t> machine</a:t>
            </a:r>
            <a:endParaRPr lang="en-IN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AD7CBAE-69F8-8210-DFD2-E9F6F22B7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0" y="832431"/>
            <a:ext cx="10701866" cy="6295708"/>
          </a:xfrm>
        </p:spPr>
      </p:pic>
    </p:spTree>
    <p:extLst>
      <p:ext uri="{BB962C8B-B14F-4D97-AF65-F5344CB8AC3E}">
        <p14:creationId xmlns:p14="http://schemas.microsoft.com/office/powerpoint/2010/main" val="147927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267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Presentation of azure-class : 16/09/2022 by parameshwar</vt:lpstr>
      <vt:lpstr>NETWORKING</vt:lpstr>
      <vt:lpstr>MEANING OF NETWOKING</vt:lpstr>
      <vt:lpstr>TYPES OF NETWOKS  </vt:lpstr>
      <vt:lpstr>IPV4</vt:lpstr>
      <vt:lpstr>Ipv6 </vt:lpstr>
      <vt:lpstr>Creation of virtual network and creation of virtual machine </vt:lpstr>
      <vt:lpstr>CIDR RANGES </vt:lpstr>
      <vt:lpstr>Vertual machine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</dc:title>
  <dc:creator>parameshwar arjune</dc:creator>
  <cp:lastModifiedBy>hp</cp:lastModifiedBy>
  <cp:revision>5</cp:revision>
  <dcterms:created xsi:type="dcterms:W3CDTF">2022-09-18T05:15:58Z</dcterms:created>
  <dcterms:modified xsi:type="dcterms:W3CDTF">2022-09-21T06:13:54Z</dcterms:modified>
</cp:coreProperties>
</file>