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8" r:id="rId2"/>
    <p:sldId id="257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2EBF5-FEC2-45D7-889F-06849A48E9A9}" v="210" dt="2022-09-20T05:24:1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89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96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87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120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9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63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0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1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89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6" y="386627"/>
            <a:ext cx="10261650" cy="3255264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accent6"/>
                </a:solidFill>
                <a:cs typeface="Calibri Light"/>
              </a:rPr>
              <a:t>Tenant id and Subscription in Azure</a:t>
            </a:r>
            <a:br>
              <a:rPr lang="en-US" sz="5500" dirty="0">
                <a:solidFill>
                  <a:schemeClr val="accent6"/>
                </a:solidFill>
                <a:cs typeface="Calibri Light"/>
              </a:rPr>
            </a:br>
            <a:endParaRPr lang="en-US" sz="55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70" y="2860431"/>
            <a:ext cx="10865526" cy="39975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 tenant is associated with a single identity (person, company, or organization) and can own one or several subscriptions. a subscription is linked to a payment setup and each subscription will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result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in a separate bill. in every subscription, you can add virtual resources (VM, storage, network, ...)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4616-5E5B-91DB-5F8B-71E036D3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7" y="924837"/>
            <a:ext cx="11298248" cy="1255469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0000"/>
                </a:highlight>
                <a:ea typeface="+mj-lt"/>
                <a:cs typeface="+mj-lt"/>
              </a:rPr>
              <a:t>Identity and access management</a:t>
            </a:r>
            <a:r>
              <a:rPr lang="en-US" dirty="0">
                <a:highlight>
                  <a:srgbClr val="FF0000"/>
                </a:highlight>
                <a:ea typeface="+mj-lt"/>
                <a:cs typeface="+mj-lt"/>
              </a:rPr>
              <a:t> (IAM)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6F0B-AF95-9B17-282B-232C1199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8" y="1758463"/>
            <a:ext cx="11145146" cy="452510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highlight>
                  <a:srgbClr val="008000"/>
                </a:highlight>
                <a:ea typeface="+mn-lt"/>
                <a:cs typeface="+mn-lt"/>
              </a:rPr>
              <a:t>Secure access to your resources with Azure identity and access management solutions. Protect your applications and data at the front gate with Azure identity and access management solutions.</a:t>
            </a:r>
          </a:p>
          <a:p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45D-2F50-BDF8-DCA4-0988792D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9"/>
            <a:ext cx="3768096" cy="460118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  <a:ea typeface="+mj-lt"/>
                <a:cs typeface="+mj-lt"/>
              </a:rPr>
              <a:t>Role-Based Access Control (Azure RBAC)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FE0E-5A2B-69AD-C110-6C61C22B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8680"/>
            <a:ext cx="7315200" cy="509836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  <a:ea typeface="+mn-lt"/>
                <a:cs typeface="+mn-lt"/>
              </a:rPr>
              <a:t>Azure role-based access control (Azure RBAC) helps you manage who has access to Azure resources, what they 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  <a:ea typeface="+mn-lt"/>
                <a:cs typeface="+mn-lt"/>
              </a:rPr>
              <a:t>can</a:t>
            </a:r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  <a:ea typeface="+mn-lt"/>
                <a:cs typeface="+mn-lt"/>
              </a:rPr>
              <a:t> do with those resources, and what areas they have access to. Azure RBAC is an authorization system built on Azure Resource Manager that provides fine-grained access management to Azure resources.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  <a:ea typeface="+mn-lt"/>
                <a:cs typeface="+mn-lt"/>
              </a:rPr>
              <a:t>This allows systems administrators and security personnel to more easily manage roles. Azure broadly defines three different roles: </a:t>
            </a:r>
            <a:r>
              <a:rPr lang="en-US" b="1" dirty="0">
                <a:solidFill>
                  <a:srgbClr val="C00000"/>
                </a:solidFill>
                <a:highlight>
                  <a:srgbClr val="00FFFF"/>
                </a:highlight>
                <a:ea typeface="+mn-lt"/>
                <a:cs typeface="+mn-lt"/>
              </a:rPr>
              <a:t>Reader, Contributor, and Owner</a:t>
            </a:r>
            <a:endParaRPr lang="en-US" dirty="0">
              <a:solidFill>
                <a:srgbClr val="C0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34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5639-BC6B-2FFC-19B8-A8C4F658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8D9B-D78C-7700-F494-7FD3733F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An Azure load balancer is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a Layer-4 (TCP, UDP) load balancer that provides high availability by distributing incoming traffic among healthy VMs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. A load balancer health probe monitors a given port on each VM and only distributes traffic to an operational VM.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There are three load balancers in Azure: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       1.Azure Load Balancer, 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      2.Internal Load Balancer (ILB), and 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      3.Traffic Manager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158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F939-9409-BFAE-2197-0DA5AE08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6" y="1079769"/>
            <a:ext cx="10385012" cy="23492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80"/>
                </a:highlight>
                <a:ea typeface="+mj-lt"/>
                <a:cs typeface="+mj-lt"/>
              </a:rPr>
              <a:t>Virtual Machine Scale Sets (VMSS)</a:t>
            </a:r>
            <a:endParaRPr lang="en-US" sz="3200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3E14-C53C-0251-D073-F9836B88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7" y="1910862"/>
            <a:ext cx="9358072" cy="386736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Virtual Machine Scale Sets (VMSS), </a:t>
            </a:r>
            <a:r>
              <a:rPr lang="en-US" sz="1600" b="1" dirty="0">
                <a:solidFill>
                  <a:srgbClr val="FF0000"/>
                </a:solidFill>
                <a:ea typeface="+mn-lt"/>
                <a:cs typeface="+mn-lt"/>
              </a:rPr>
              <a:t>an interesting service offered by Microsoft Azure, helps to create and manage a set of identical, auto-scaling Virtual Machines (VMs)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 The number of VM instances can automatically increase or decrease based on scheduled conditions.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DAD1-CD8A-DBDD-5F45-81AF8A87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 </a:t>
            </a:r>
            <a:br>
              <a:rPr lang="en-US" dirty="0"/>
            </a:br>
            <a:r>
              <a:rPr lang="en-US" dirty="0"/>
              <a:t>VMSS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EB10B-5111-C06E-A0D5-157AA57E0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8" y="1250291"/>
            <a:ext cx="9142851" cy="5433390"/>
          </a:xfrm>
        </p:spPr>
      </p:pic>
    </p:spTree>
    <p:extLst>
      <p:ext uri="{BB962C8B-B14F-4D97-AF65-F5344CB8AC3E}">
        <p14:creationId xmlns:p14="http://schemas.microsoft.com/office/powerpoint/2010/main" val="337351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327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Tenant id and Subscription in Azure </vt:lpstr>
      <vt:lpstr>Identity and access management (IAM)</vt:lpstr>
      <vt:lpstr>Role-Based Access Control (Azure RBAC)</vt:lpstr>
      <vt:lpstr>Load Balancer</vt:lpstr>
      <vt:lpstr>Virtual Machine Scale Sets (VMSS)</vt:lpstr>
      <vt:lpstr>CREATION OF   VMSS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91</cp:revision>
  <dcterms:created xsi:type="dcterms:W3CDTF">2022-09-20T05:04:20Z</dcterms:created>
  <dcterms:modified xsi:type="dcterms:W3CDTF">2022-09-21T05:52:05Z</dcterms:modified>
</cp:coreProperties>
</file>