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B822-E1E2-402F-A62A-5F1C6EB9AEA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D81-FC58-468B-A241-985B73A6E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B822-E1E2-402F-A62A-5F1C6EB9AEA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D81-FC58-468B-A241-985B73A6E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4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B822-E1E2-402F-A62A-5F1C6EB9AEA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D81-FC58-468B-A241-985B73A6E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20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B822-E1E2-402F-A62A-5F1C6EB9AEA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D81-FC58-468B-A241-985B73A6E9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6626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B822-E1E2-402F-A62A-5F1C6EB9AEA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D81-FC58-468B-A241-985B73A6E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92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B822-E1E2-402F-A62A-5F1C6EB9AEA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D81-FC58-468B-A241-985B73A6E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9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B822-E1E2-402F-A62A-5F1C6EB9AEA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D81-FC58-468B-A241-985B73A6E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9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B822-E1E2-402F-A62A-5F1C6EB9AEA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D81-FC58-468B-A241-985B73A6E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32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B822-E1E2-402F-A62A-5F1C6EB9AEA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D81-FC58-468B-A241-985B73A6E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7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B822-E1E2-402F-A62A-5F1C6EB9AEA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D81-FC58-468B-A241-985B73A6E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5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B822-E1E2-402F-A62A-5F1C6EB9AEA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D81-FC58-468B-A241-985B73A6E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1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B822-E1E2-402F-A62A-5F1C6EB9AEA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D81-FC58-468B-A241-985B73A6E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4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B822-E1E2-402F-A62A-5F1C6EB9AEA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D81-FC58-468B-A241-985B73A6E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7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B822-E1E2-402F-A62A-5F1C6EB9AEA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D81-FC58-468B-A241-985B73A6E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3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B822-E1E2-402F-A62A-5F1C6EB9AEA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D81-FC58-468B-A241-985B73A6E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4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B822-E1E2-402F-A62A-5F1C6EB9AEA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D81-FC58-468B-A241-985B73A6E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4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B822-E1E2-402F-A62A-5F1C6EB9AEA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D81-FC58-468B-A241-985B73A6E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0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044B822-E1E2-402F-A62A-5F1C6EB9AEA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A1D81-FC58-468B-A241-985B73A6E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25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FBB6-9F81-20D4-0684-9E748C8BB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PROTECTION IN CLOUD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DA230-F033-706A-FFB2-72B4395AE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3200" dirty="0"/>
              <a:t>Cloud data protection is the practice of securing a company’s data in a cloud environment.</a:t>
            </a:r>
          </a:p>
          <a:p>
            <a:r>
              <a:rPr lang="en-US" sz="3200" dirty="0"/>
              <a:t>Wherever that data is located , whether its at rest or in motion and whether its managed internally by the company or externally by a third party.                                                        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6414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D3BC-462A-9023-5A89-E0E7A720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cloud design patterns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BD2B1-D1C4-D828-C30B-AD07E5A41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27906"/>
            <a:ext cx="10515600" cy="6861175"/>
          </a:xfrm>
        </p:spPr>
        <p:txBody>
          <a:bodyPr/>
          <a:lstStyle/>
          <a:p>
            <a:r>
              <a:rPr lang="en-US" dirty="0"/>
              <a:t>Basically cloud design patterns are two types </a:t>
            </a:r>
          </a:p>
          <a:p>
            <a:r>
              <a:rPr lang="en-US" dirty="0"/>
              <a:t>Cache aside pattern </a:t>
            </a:r>
          </a:p>
          <a:p>
            <a:r>
              <a:rPr lang="en-US" dirty="0"/>
              <a:t>Shared aside pattern </a:t>
            </a:r>
          </a:p>
          <a:p>
            <a:r>
              <a:rPr lang="en-US" dirty="0"/>
              <a:t>1.CACHE MEMORY :-</a:t>
            </a:r>
          </a:p>
          <a:p>
            <a:pPr marL="0" indent="0">
              <a:buNone/>
            </a:pPr>
            <a:r>
              <a:rPr lang="en-US" dirty="0"/>
              <a:t>Cache memory is a chip –based computer component that makes retrieving data from the computer’s memory more efficient . It acts as a temporary storage area that the computer’s processor can retrieves the data from easily. This temporary storage area known as a cache memory </a:t>
            </a:r>
          </a:p>
          <a:p>
            <a:pPr marL="0" indent="0">
              <a:buNone/>
            </a:pPr>
            <a:r>
              <a:rPr lang="en-US" dirty="0"/>
              <a:t>2.SHARED MEMORY:-</a:t>
            </a:r>
          </a:p>
          <a:p>
            <a:pPr marL="0" indent="0">
              <a:buNone/>
            </a:pPr>
            <a:r>
              <a:rPr lang="en-US" dirty="0"/>
              <a:t>Shared memory is a memory that may be simultaneously accessed by multiple programs with an </a:t>
            </a:r>
            <a:r>
              <a:rPr lang="en-US" dirty="0" err="1"/>
              <a:t>intetion</a:t>
            </a:r>
            <a:r>
              <a:rPr lang="en-US" dirty="0"/>
              <a:t>  to provide communication among them or avoid redundant copies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0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0DE0-B553-C4D9-AE0F-7DD7CD07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EXAPLES OF CACHE AND SHARED MEMORY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5BBA7F-2118-C2D2-5FDF-E743DF6C0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05" y="1690688"/>
            <a:ext cx="5564795" cy="31301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5BDCBF-0EA5-397B-B833-F8A4E9DAE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565" y="1581327"/>
            <a:ext cx="5426671" cy="323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1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212E-3271-D2A8-0D6B-C4D908DA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patterns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35B5D-FD92-B788-CD3D-DE066A0C5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memory patterns are of two types </a:t>
            </a:r>
          </a:p>
          <a:p>
            <a:r>
              <a:rPr lang="en-US" dirty="0"/>
              <a:t>Vertical shared :-scale up</a:t>
            </a:r>
          </a:p>
          <a:p>
            <a:r>
              <a:rPr lang="en-US" dirty="0"/>
              <a:t>Horizontal shared :-scale out</a:t>
            </a:r>
          </a:p>
          <a:p>
            <a:r>
              <a:rPr lang="en-US" dirty="0"/>
              <a:t>Sharing manger :-</a:t>
            </a:r>
          </a:p>
          <a:p>
            <a:r>
              <a:rPr lang="en-US" dirty="0"/>
              <a:t>RDS: - relational database server</a:t>
            </a:r>
          </a:p>
          <a:p>
            <a:r>
              <a:rPr lang="en-US" dirty="0"/>
              <a:t>SQL:- structured query language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38927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942F-A65E-2D8C-D636-FBE54589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18A2C-0AD3-C8D4-D251-51A9C2C3C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37889" cy="27689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SQL DATA BASE : SQL data base is a collection  of highly structured data tables , wherein each row a data entity , and every column defines a specific information field .</a:t>
            </a:r>
          </a:p>
          <a:p>
            <a:r>
              <a:rPr lang="en-US" dirty="0"/>
              <a:t>Relation data base are built using the structured query language to create , store , update and retrieve the data.</a:t>
            </a:r>
          </a:p>
          <a:p>
            <a:r>
              <a:rPr lang="en-US" dirty="0"/>
              <a:t>A data base is a table that consist of rows and columns .SQL is the language of database ,it facilitates retrieving specific </a:t>
            </a:r>
            <a:r>
              <a:rPr lang="en-US" dirty="0" err="1"/>
              <a:t>informatin</a:t>
            </a:r>
            <a:r>
              <a:rPr lang="en-US" dirty="0"/>
              <a:t> from database that are further used for analysis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0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5BF8-DB7B-9111-6264-2014EA5F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5ABF06-A146-2814-E49E-22E6490A1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22" y="1554692"/>
            <a:ext cx="7858122" cy="4351338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8B6F68A-E070-668A-93CD-583528B90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911" y="2000075"/>
            <a:ext cx="2941522" cy="390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6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0CE5-C208-3BCB-3485-871A5777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SQL DATABASE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0FB52F-15FC-D7CD-FEA1-BB0C404F4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9" y="1314296"/>
            <a:ext cx="9934220" cy="5348090"/>
          </a:xfrm>
        </p:spPr>
      </p:pic>
    </p:spTree>
    <p:extLst>
      <p:ext uri="{BB962C8B-B14F-4D97-AF65-F5344CB8AC3E}">
        <p14:creationId xmlns:p14="http://schemas.microsoft.com/office/powerpoint/2010/main" val="410887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9B18-05B2-620B-7562-FF6F85C8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function apps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22AB9-157C-67EF-6162-61EC4C5D8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03" y="1374070"/>
            <a:ext cx="10137364" cy="5457452"/>
          </a:xfrm>
        </p:spPr>
      </p:pic>
    </p:spTree>
    <p:extLst>
      <p:ext uri="{BB962C8B-B14F-4D97-AF65-F5344CB8AC3E}">
        <p14:creationId xmlns:p14="http://schemas.microsoft.com/office/powerpoint/2010/main" val="86548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CB31-A3FC-D27B-C538-CAB8992C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logic apps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D8B25E-A977-C54D-9DFC-E323B5F48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1447146"/>
            <a:ext cx="9561630" cy="5147506"/>
          </a:xfrm>
        </p:spPr>
      </p:pic>
    </p:spTree>
    <p:extLst>
      <p:ext uri="{BB962C8B-B14F-4D97-AF65-F5344CB8AC3E}">
        <p14:creationId xmlns:p14="http://schemas.microsoft.com/office/powerpoint/2010/main" val="4082999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296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DATA PROTECTION IN CLOUD  </vt:lpstr>
      <vt:lpstr>Types of cloud design patterns  </vt:lpstr>
      <vt:lpstr>EXAPLES OF CACHE AND SHARED MEMORY</vt:lpstr>
      <vt:lpstr>Shared memory patterns :-</vt:lpstr>
      <vt:lpstr>SQL DATA BASE</vt:lpstr>
      <vt:lpstr>Sql database</vt:lpstr>
      <vt:lpstr>CREATION OF SQL DATABASE </vt:lpstr>
      <vt:lpstr>Creation of function apps</vt:lpstr>
      <vt:lpstr>Creation of logic apps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PROTECTION IN CLOUD  </dc:title>
  <dc:creator>Arjune parameshwar</dc:creator>
  <cp:lastModifiedBy>Arjune parameshwar</cp:lastModifiedBy>
  <cp:revision>1</cp:revision>
  <dcterms:created xsi:type="dcterms:W3CDTF">2022-09-21T13:06:21Z</dcterms:created>
  <dcterms:modified xsi:type="dcterms:W3CDTF">2022-09-21T13:07:05Z</dcterms:modified>
</cp:coreProperties>
</file>