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A9B6-ED06-7FA7-EBBA-754FF2E5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9B937-4489-4AA1-F356-5AB2AA981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474E-3E34-D931-22AF-CBF88DAB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B7D9-F619-09D3-D7BF-9845B989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3C1E-8581-B849-BE6E-2D3B9E32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5E29-69E0-33E0-7653-34050B2F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F535-4442-D7CA-53E7-929EE6FC7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284C-65A8-AC33-9194-5CB934C0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A81B-1021-DB2A-0E56-3CB7290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CB49-A78D-5341-AA4B-FFA8962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9E25C-2F55-F255-61B5-433B6F280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E123F-D60D-0026-E773-919B10FD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CAC3-985C-B74D-7F72-BF79A708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3C5D-A3DD-8C45-D0E5-592D0E65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DBB5-E959-5B99-D5C0-2BE8D4E1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DA8-1C3F-027D-F07A-DEE33BC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014F-8320-A517-B49B-AFEFB22E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A89B-8B1A-1925-7070-259295E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8B2C-84FD-F435-07D8-C110899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D4EA-D4A5-FA76-37D0-1BA5FB00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D487-3EAB-43A8-FD20-44A70369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4F5C-16E3-6718-395A-42DCF86A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24DB-825F-7BEB-8618-DA5EDF79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3CE1-9408-28B2-6CD5-6D17A42F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0FB8-73B6-A680-8276-2091DFC4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8087-791E-AA13-DA84-67FA0AE1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7303-FCBB-956C-77BF-F1D1B46AE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A3C0-36A3-C1C4-11F9-F51A6D92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00DD-CA30-AC27-E354-7A1F2AB8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E1F34-8632-1C20-2561-41285E1B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55FA7-938F-798C-C97E-A47DB7F1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C321-7E79-E9B5-697D-FB6EA099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6588-9211-927E-C142-3B6ABCC3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054A-E547-95AE-B75B-EA1B215F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E1F0-9C11-79C3-829C-11F08E00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3302B-D100-15F8-15F3-DCA791149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AAE54-0CE0-B841-37E7-987364C4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5E73C-BB17-067C-09C1-E7FB3DF7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188F8-1123-4BAE-5E30-C923B857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7E22-C2EC-1118-5BFD-47446369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8B436-1FA7-7B2C-ABF7-B60DD018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D4501-DC82-A051-15E2-8538DD34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B2FC4-FA8B-45D5-01C3-FE5D1D9C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9A6F-B78E-4CE2-6E84-3009956D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46D5-2DBD-EDFF-620A-9933A784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2084-37EE-C843-5DBD-C13F8B3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391E-2371-C9AD-8FD8-FABDE7F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6630-DCCC-474A-F3FE-8982034D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E2C08-B7D9-A5E6-01E1-CBFD043F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975A-B585-D723-5ADC-7BFBCEEF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DBAC-EB7A-5713-0CEC-49BE23C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EC7F-89EA-07A7-4843-CA92F953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5219-BEAF-6A24-BAE6-A6B0A7AF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9D9B5-36EC-66C6-327C-8E844F14E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2FE49-9413-34F8-BE91-B46A4C5D8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75A78-4DD3-A126-BC67-ECB6081A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BD9C-5F60-571D-3EE5-A43A333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AD2A5-C5C3-FC49-9E61-3E6EA3A0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84923-448E-66B0-8567-49CB26D6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B0D2-22CD-6AF1-2AC7-429E3144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8676-0FD8-3FA3-3104-F0D14F9E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EB91-54BB-7009-0187-DD18865F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45B3-380F-7BA7-3398-8D39178C4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1917-588E-0F47-4B09-3127AC7B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3C9A-9E35-0E35-E7CC-88691881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 AKS CLUSTER:-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981B-9FA6-FA0E-D014-59FC28CE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80" y="2235200"/>
            <a:ext cx="8429631" cy="47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181-C471-F5AF-D7A9-DC6E204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CLUSTER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CCFC3-D251-1758-977A-185CD3EFC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9" y="1825625"/>
            <a:ext cx="9333566" cy="4351338"/>
          </a:xfrm>
        </p:spPr>
      </p:pic>
    </p:spTree>
    <p:extLst>
      <p:ext uri="{BB962C8B-B14F-4D97-AF65-F5344CB8AC3E}">
        <p14:creationId xmlns:p14="http://schemas.microsoft.com/office/powerpoint/2010/main" val="9761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8163-FD35-6A91-0391-D4FA09B0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AKS CLUSTER TO P.T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49A858-3B92-0B0D-C9A3-E9ABCAAA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12" y="1424452"/>
            <a:ext cx="8207022" cy="4614197"/>
          </a:xfrm>
        </p:spPr>
      </p:pic>
    </p:spTree>
    <p:extLst>
      <p:ext uri="{BB962C8B-B14F-4D97-AF65-F5344CB8AC3E}">
        <p14:creationId xmlns:p14="http://schemas.microsoft.com/office/powerpoint/2010/main" val="347294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81A-089E-A543-6501-1468E619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YAML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96199-5475-30D8-FCC2-F8FE5D44C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33" y="169068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38520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471F-1CB1-6ED4-872D-F3873733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 THE FILE IN THE EDITOR AND SAVE 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8A99-5A3C-8D4F-A103-14264FAA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6" y="1486489"/>
            <a:ext cx="8904588" cy="5006386"/>
          </a:xfrm>
        </p:spPr>
      </p:pic>
    </p:spTree>
    <p:extLst>
      <p:ext uri="{BB962C8B-B14F-4D97-AF65-F5344CB8AC3E}">
        <p14:creationId xmlns:p14="http://schemas.microsoft.com/office/powerpoint/2010/main" val="411356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8F26-2B4A-0899-024D-5CB3C373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COMMAND TO RUN THE YAML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57D94-C97A-3817-96C3-E2719C420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4342"/>
            <a:ext cx="8656233" cy="4866755"/>
          </a:xfrm>
        </p:spPr>
      </p:pic>
    </p:spTree>
    <p:extLst>
      <p:ext uri="{BB962C8B-B14F-4D97-AF65-F5344CB8AC3E}">
        <p14:creationId xmlns:p14="http://schemas.microsoft.com/office/powerpoint/2010/main" val="107546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BC4-780B-3097-E42D-97224EB5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EXTERNAL  IP ADDRESS AND PASTE IT IN THE BROWSER TO GET THE 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B0958-4AEC-E380-063D-8BB8D859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9" y="1825625"/>
            <a:ext cx="9028766" cy="4351338"/>
          </a:xfrm>
        </p:spPr>
      </p:pic>
    </p:spTree>
    <p:extLst>
      <p:ext uri="{BB962C8B-B14F-4D97-AF65-F5344CB8AC3E}">
        <p14:creationId xmlns:p14="http://schemas.microsoft.com/office/powerpoint/2010/main" val="232742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AKS CREATION </vt:lpstr>
      <vt:lpstr>AKS CLUSTER CREATED</vt:lpstr>
      <vt:lpstr>CONNECTING AKS CLUSTER TO P.T</vt:lpstr>
      <vt:lpstr>COPY THE YAML FILE</vt:lpstr>
      <vt:lpstr>PASTE THE FILE IN THE EDITOR AND SAVE IT </vt:lpstr>
      <vt:lpstr>RUN THE COMMAND TO RUN THE YAML FILE</vt:lpstr>
      <vt:lpstr>COPY THE EXTERNAL  IP ADDRESS AND PASTE IT IN THE BROWSER TO GET THE 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CREATION </dc:title>
  <dc:creator>Arjune Parameshwar</dc:creator>
  <cp:lastModifiedBy>Arjune Parameshwar</cp:lastModifiedBy>
  <cp:revision>1</cp:revision>
  <dcterms:created xsi:type="dcterms:W3CDTF">2022-09-27T09:56:58Z</dcterms:created>
  <dcterms:modified xsi:type="dcterms:W3CDTF">2022-09-27T10:05:07Z</dcterms:modified>
</cp:coreProperties>
</file>