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1B9C0-7FDF-C37C-3924-D8943DD29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C1E68-6FF4-CC56-E764-605F8618E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E39E8-7EEE-6A3D-C020-5889FCC83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7BF9-209D-4DE8-913A-2930EC06A50C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2E4B6-27B7-BCA0-D75F-DFB12BEE8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0BFD6-4B57-14B3-BA09-B1F5D0B9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72D5C-6A75-4AA4-A135-62CE6D07C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ABEDA-16D7-EA42-5065-A4B158625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246F3-596A-CEF8-EEE3-328E5E2FD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3DCA5-2AFF-CBC6-600A-5F9BBE842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7BF9-209D-4DE8-913A-2930EC06A50C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EFE4E-7FAD-3780-D7B5-A34AF7CF3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26C96-DBC4-1208-D29E-96D11BFE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72D5C-6A75-4AA4-A135-62CE6D07C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7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60DD47-7366-17C2-11CC-1186A2111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E56EA-E549-3DCE-9AF4-6331984AF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24060-1396-1273-E546-380B7B9B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7BF9-209D-4DE8-913A-2930EC06A50C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44389-A7DD-B754-804C-470C42FA1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7A377-CB32-84D2-79BB-01A8B253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72D5C-6A75-4AA4-A135-62CE6D07C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6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61E2-23FB-FE81-1608-F17E4DC7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F6F81-E992-0ADC-5069-D734300E1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62861-E909-0262-7D4A-76BCA024F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7BF9-209D-4DE8-913A-2930EC06A50C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0059C-3149-7BB3-A549-1B2836B2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73194-49D6-5566-9C66-AFA49C01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72D5C-6A75-4AA4-A135-62CE6D07C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9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B86D-8131-E41B-E0E0-E9FE2DF3D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4FD11-E861-C1F0-E41F-D8CD8F3A9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37374-4CF1-25BA-3A27-ADA4CCED2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7BF9-209D-4DE8-913A-2930EC06A50C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ED60C-9509-726C-1E52-AA51678B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8D166-6494-3AEF-864B-1A8DCF33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72D5C-6A75-4AA4-A135-62CE6D07C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4D2DF-3B0D-7F41-AC55-2FE7DAE0D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F9AF-30D4-8B7F-3F1F-A64C05AB0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3C9C8-5095-E7EC-9689-A7C1F1313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0BE4C-E87C-FBB5-2D03-A62007527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7BF9-209D-4DE8-913A-2930EC06A50C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11C30-7997-7FDB-3EBC-EAC465BA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44739-8B13-A5BD-DDA9-D8878025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72D5C-6A75-4AA4-A135-62CE6D07C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5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B402D-031C-4647-A317-C2570CA3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646-78ED-C0AA-B916-7D60CB9AC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EAF8A-E2A0-0965-ED23-284563A13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EFA96-7C28-33E5-CE01-2567CF0F0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40083A-6B3A-FBEC-107F-1FF6EABF8B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FEF6B4-A7D8-7970-DDC0-565CD0D6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7BF9-209D-4DE8-913A-2930EC06A50C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E43132-0E71-082D-BEF9-73D872DB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0214F7-D551-5ED0-C544-E5CEE256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72D5C-6A75-4AA4-A135-62CE6D07C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4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0550-0808-F10B-71E5-A01843D7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1C653A-BEA5-76B9-3E85-72BC3CFC5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7BF9-209D-4DE8-913A-2930EC06A50C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AAEA6-0049-8E84-15A3-215A3D70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E45AA-E167-2763-E79D-647F2A0C0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72D5C-6A75-4AA4-A135-62CE6D07C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2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1FB44-7D83-44A7-D816-6282CE9A4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7BF9-209D-4DE8-913A-2930EC06A50C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687413-725A-948F-1636-05A79048D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A052B-15B7-C6F4-DB42-B1038FD9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72D5C-6A75-4AA4-A135-62CE6D07C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73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7F605-BC6F-0E18-0808-B78673FDE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1642-42B4-62FB-9231-762DEEF01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11B21-6223-ACA1-F70F-FBECFDBB1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946EF-6924-F412-1CAE-F67DE04C5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7BF9-209D-4DE8-913A-2930EC06A50C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B4212-0EB5-3174-8859-9855360D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548E5-A553-7096-1314-E5D2CD46C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72D5C-6A75-4AA4-A135-62CE6D07C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2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1F721-646F-62A6-A85C-D47F7A51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00FD0-E19E-2419-0F11-209E4E35A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7BF4C-627B-62B5-2787-773CB2A82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B1CF0-49AC-EA76-99A8-CAFB069EB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7BF9-209D-4DE8-913A-2930EC06A50C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545C1-175E-1E81-3E42-1EA307898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EFF57-626B-4C5B-7874-0B1A259F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72D5C-6A75-4AA4-A135-62CE6D07C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1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EF4EDD-DA7D-8FD3-0D7A-797395D17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690B7-3C6F-4A22-FF71-5DC219A63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074D1-BE1F-7D27-87E1-3519C8C0D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D7BF9-209D-4DE8-913A-2930EC06A50C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BA1D9-64FD-BD99-493C-DEE5915FA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967CB-49FE-1CAD-71B7-9187B750C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72D5C-6A75-4AA4-A135-62CE6D07C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6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38538-2B32-DCE7-8B08-CA7FFC38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Git-hub- creation of new repository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5C359D-1DD9-90EE-BC9F-0ADDA5ACD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23" y="1825625"/>
            <a:ext cx="8870722" cy="4351338"/>
          </a:xfrm>
        </p:spPr>
      </p:pic>
    </p:spTree>
    <p:extLst>
      <p:ext uri="{BB962C8B-B14F-4D97-AF65-F5344CB8AC3E}">
        <p14:creationId xmlns:p14="http://schemas.microsoft.com/office/powerpoint/2010/main" val="412464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E1D4-9892-2FBE-B60A-8EC91E12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Created new repository –demorepo-1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CBA3C1-EE0C-5F1F-347F-99A154A6A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11" y="1825625"/>
            <a:ext cx="8961033" cy="4351338"/>
          </a:xfrm>
        </p:spPr>
      </p:pic>
    </p:spTree>
    <p:extLst>
      <p:ext uri="{BB962C8B-B14F-4D97-AF65-F5344CB8AC3E}">
        <p14:creationId xmlns:p14="http://schemas.microsoft.com/office/powerpoint/2010/main" val="31663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AF93-0480-F29B-E337-7009FF2B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new file inside the demorepo-1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28EB8A-1A17-8CCE-4799-9E7A84734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825625"/>
            <a:ext cx="9889066" cy="4351338"/>
          </a:xfrm>
        </p:spPr>
      </p:pic>
    </p:spTree>
    <p:extLst>
      <p:ext uri="{BB962C8B-B14F-4D97-AF65-F5344CB8AC3E}">
        <p14:creationId xmlns:p14="http://schemas.microsoft.com/office/powerpoint/2010/main" val="153023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5A54-256A-CF4F-6A78-542623E7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commit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1FD208-B346-E7E5-E577-92333721D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9626599" cy="4351338"/>
          </a:xfrm>
        </p:spPr>
      </p:pic>
    </p:spTree>
    <p:extLst>
      <p:ext uri="{BB962C8B-B14F-4D97-AF65-F5344CB8AC3E}">
        <p14:creationId xmlns:p14="http://schemas.microsoft.com/office/powerpoint/2010/main" val="435889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40C6-A36A-65B7-2B23-D9215D09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feature branch from the main branch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00F8359-CCC9-708C-800B-94C6885E3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825625"/>
            <a:ext cx="9127544" cy="4351338"/>
          </a:xfrm>
        </p:spPr>
      </p:pic>
    </p:spTree>
    <p:extLst>
      <p:ext uri="{BB962C8B-B14F-4D97-AF65-F5344CB8AC3E}">
        <p14:creationId xmlns:p14="http://schemas.microsoft.com/office/powerpoint/2010/main" val="1554352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F074-F5A1-D89D-1E12-63EA8398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new file inside the feature branch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0E402E2-6803-E5F8-09A7-7C1E041A9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11" y="1825625"/>
            <a:ext cx="9367433" cy="4351338"/>
          </a:xfrm>
        </p:spPr>
      </p:pic>
    </p:spTree>
    <p:extLst>
      <p:ext uri="{BB962C8B-B14F-4D97-AF65-F5344CB8AC3E}">
        <p14:creationId xmlns:p14="http://schemas.microsoft.com/office/powerpoint/2010/main" val="3195276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33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Git-hub- creation of new repository</vt:lpstr>
      <vt:lpstr>Created new repository –demorepo-1</vt:lpstr>
      <vt:lpstr>Adding new file inside the demorepo-1</vt:lpstr>
      <vt:lpstr>Added commit </vt:lpstr>
      <vt:lpstr>Creating new feature branch from the main branch</vt:lpstr>
      <vt:lpstr>Adding new file inside the feature branch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Git-hub- creation of new repository</dc:title>
  <dc:creator>Arjune Parameshwar</dc:creator>
  <cp:lastModifiedBy>Arjune Parameshwar</cp:lastModifiedBy>
  <cp:revision>1</cp:revision>
  <dcterms:created xsi:type="dcterms:W3CDTF">2022-09-29T09:21:08Z</dcterms:created>
  <dcterms:modified xsi:type="dcterms:W3CDTF">2022-09-29T09:31:41Z</dcterms:modified>
</cp:coreProperties>
</file>