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0594-C818-4E73-924F-B13556D9A0D8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A95DB74A-DACA-4D18-89C3-0F65A34C17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50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0594-C818-4E73-924F-B13556D9A0D8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B74A-DACA-4D18-89C3-0F65A34C1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9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0594-C818-4E73-924F-B13556D9A0D8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B74A-DACA-4D18-89C3-0F65A34C17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27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0594-C818-4E73-924F-B13556D9A0D8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B74A-DACA-4D18-89C3-0F65A34C17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38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0594-C818-4E73-924F-B13556D9A0D8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B74A-DACA-4D18-89C3-0F65A34C17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28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0594-C818-4E73-924F-B13556D9A0D8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B74A-DACA-4D18-89C3-0F65A34C17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12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0594-C818-4E73-924F-B13556D9A0D8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B74A-DACA-4D18-89C3-0F65A34C1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3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0594-C818-4E73-924F-B13556D9A0D8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B74A-DACA-4D18-89C3-0F65A34C1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0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0594-C818-4E73-924F-B13556D9A0D8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B74A-DACA-4D18-89C3-0F65A34C1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0594-C818-4E73-924F-B13556D9A0D8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B74A-DACA-4D18-89C3-0F65A34C17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01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14FE0594-C818-4E73-924F-B13556D9A0D8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B74A-DACA-4D18-89C3-0F65A34C17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12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E0594-C818-4E73-924F-B13556D9A0D8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95DB74A-DACA-4D18-89C3-0F65A34C1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4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b="1" dirty="0"/>
              <a:t>KUBERNETES MAIN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6303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2050" name="Picture 2" descr="C:\Users\vsvvkamalteja\Desktop\kubernetes-architec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567877" cy="51193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- server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API server is a component of the Kubernetes control plane that exposes the Kubernetes API. The API server is the front end for the Kubernetes  control plane.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ETCD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 and highly-available key value store used as Kubernetes backing store for all cluster data.</a:t>
            </a:r>
          </a:p>
          <a:p>
            <a:r>
              <a:rPr lang="en-US" dirty="0"/>
              <a:t>It will store key value pairs and master and worker data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kubernete</a:t>
            </a:r>
            <a:r>
              <a:rPr lang="en-US" dirty="0"/>
              <a:t> scheduling refers to making sure that pods are matched to nodes so that </a:t>
            </a:r>
            <a:r>
              <a:rPr lang="en-US" dirty="0" err="1"/>
              <a:t>kublet</a:t>
            </a:r>
            <a:r>
              <a:rPr lang="en-US" dirty="0"/>
              <a:t> can run them</a:t>
            </a:r>
          </a:p>
          <a:p>
            <a:endParaRPr lang="en-US" dirty="0"/>
          </a:p>
          <a:p>
            <a:r>
              <a:rPr lang="en-US" dirty="0"/>
              <a:t>Control plane component that watches for newly created Pods with no assigned node, and selects a node for them to run 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controller-manager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plane component that runs controller  processes.</a:t>
            </a:r>
          </a:p>
          <a:p>
            <a:r>
              <a:rPr lang="en-US" dirty="0"/>
              <a:t>Logically, each controller is a separate process, but to reduce complexity, they are all compiled into a single binary and run in a single process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Node Components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agent that runs on each node in the cluster. It makes sure that containers are running in a Pod.</a:t>
            </a:r>
          </a:p>
          <a:p>
            <a:r>
              <a:rPr lang="en-US" dirty="0"/>
              <a:t>The </a:t>
            </a:r>
            <a:r>
              <a:rPr lang="en-US" dirty="0" err="1"/>
              <a:t>kubelet</a:t>
            </a:r>
            <a:r>
              <a:rPr lang="en-US" dirty="0"/>
              <a:t>  takes a set of </a:t>
            </a:r>
            <a:r>
              <a:rPr lang="en-US" dirty="0" err="1"/>
              <a:t>PodSpecs</a:t>
            </a:r>
            <a:r>
              <a:rPr lang="en-US" dirty="0"/>
              <a:t>  that are provided through various mechanisms and ensures that the containers described in those </a:t>
            </a:r>
            <a:r>
              <a:rPr lang="en-US" dirty="0" err="1"/>
              <a:t>PodSpecs</a:t>
            </a:r>
            <a:r>
              <a:rPr lang="en-US" dirty="0"/>
              <a:t>  are running and healthy.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 runtime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container runtime is the software that is responsible for running containers.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150</TotalTime>
  <Words>218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KUBERNETES MAIN COMPONENTS</vt:lpstr>
      <vt:lpstr> api - server </vt:lpstr>
      <vt:lpstr>ETCD </vt:lpstr>
      <vt:lpstr>scheduler </vt:lpstr>
      <vt:lpstr>controller-manager </vt:lpstr>
      <vt:lpstr>Node Components </vt:lpstr>
      <vt:lpstr>Container runtime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KUBERNETES SERVICE</dc:title>
  <dc:creator>Windows User</dc:creator>
  <cp:lastModifiedBy>Arjune Parameshwar</cp:lastModifiedBy>
  <cp:revision>6</cp:revision>
  <dcterms:created xsi:type="dcterms:W3CDTF">2022-09-27T08:20:22Z</dcterms:created>
  <dcterms:modified xsi:type="dcterms:W3CDTF">2022-09-27T11:24:51Z</dcterms:modified>
</cp:coreProperties>
</file>