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5BDB-4A62-45C6-B360-3B7AC59E5BD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EDE6-9493-4871-A7FD-C9EE4F06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2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5BDB-4A62-45C6-B360-3B7AC59E5BD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EDE6-9493-4871-A7FD-C9EE4F06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2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5BDB-4A62-45C6-B360-3B7AC59E5BD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EDE6-9493-4871-A7FD-C9EE4F0689E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2392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5BDB-4A62-45C6-B360-3B7AC59E5BD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EDE6-9493-4871-A7FD-C9EE4F06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64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5BDB-4A62-45C6-B360-3B7AC59E5BD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EDE6-9493-4871-A7FD-C9EE4F0689E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3592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5BDB-4A62-45C6-B360-3B7AC59E5BD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EDE6-9493-4871-A7FD-C9EE4F06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3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5BDB-4A62-45C6-B360-3B7AC59E5BD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EDE6-9493-4871-A7FD-C9EE4F06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69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5BDB-4A62-45C6-B360-3B7AC59E5BD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EDE6-9493-4871-A7FD-C9EE4F06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2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5BDB-4A62-45C6-B360-3B7AC59E5BD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EDE6-9493-4871-A7FD-C9EE4F06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5BDB-4A62-45C6-B360-3B7AC59E5BD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EDE6-9493-4871-A7FD-C9EE4F06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2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5BDB-4A62-45C6-B360-3B7AC59E5BD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EDE6-9493-4871-A7FD-C9EE4F06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5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5BDB-4A62-45C6-B360-3B7AC59E5BD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EDE6-9493-4871-A7FD-C9EE4F06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6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5BDB-4A62-45C6-B360-3B7AC59E5BD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EDE6-9493-4871-A7FD-C9EE4F06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9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5BDB-4A62-45C6-B360-3B7AC59E5BD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EDE6-9493-4871-A7FD-C9EE4F06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8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5BDB-4A62-45C6-B360-3B7AC59E5BD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EDE6-9493-4871-A7FD-C9EE4F06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4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5BDB-4A62-45C6-B360-3B7AC59E5BD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EDE6-9493-4871-A7FD-C9EE4F06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3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05BDB-4A62-45C6-B360-3B7AC59E5BD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E9EDE6-9493-4871-A7FD-C9EE4F06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6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24D62-A8E0-9170-85C0-527B778A8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155" y="-381522"/>
            <a:ext cx="8421511" cy="2763478"/>
          </a:xfrm>
        </p:spPr>
        <p:txBody>
          <a:bodyPr/>
          <a:lstStyle/>
          <a:p>
            <a:r>
              <a:rPr lang="en-US" dirty="0"/>
              <a:t>PYTHON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B07BA-FE3B-500B-7AC6-E8326EF7D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111" y="2731912"/>
            <a:ext cx="8421511" cy="1916428"/>
          </a:xfrm>
        </p:spPr>
        <p:txBody>
          <a:bodyPr>
            <a:normAutofit/>
          </a:bodyPr>
          <a:lstStyle/>
          <a:p>
            <a:r>
              <a:rPr lang="en-US" dirty="0"/>
              <a:t>Python:- python mainly used for the developing the web applications and some other software, it is a independent platform such as OS.</a:t>
            </a:r>
          </a:p>
          <a:p>
            <a:r>
              <a:rPr lang="en-US" dirty="0"/>
              <a:t>SETUP:- windows, MAC,LINUX. Python is a open source platform , it is freely available in the market, it’s a source code and its all parent code of programming language freely available .</a:t>
            </a:r>
          </a:p>
        </p:txBody>
      </p:sp>
    </p:spTree>
    <p:extLst>
      <p:ext uri="{BB962C8B-B14F-4D97-AF65-F5344CB8AC3E}">
        <p14:creationId xmlns:p14="http://schemas.microsoft.com/office/powerpoint/2010/main" val="1646970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A2438-BF79-B0AF-8B76-3FC1FE9C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F27AB-B864-F288-FE61-2922A1F38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Conditionals are mainly defined as 4 types </a:t>
            </a:r>
          </a:p>
          <a:p>
            <a:r>
              <a:rPr lang="en-US" dirty="0"/>
              <a:t>If else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While loop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Array </a:t>
            </a:r>
          </a:p>
          <a:p>
            <a:pPr marL="0" indent="0">
              <a:buNone/>
            </a:pPr>
            <a:r>
              <a:rPr lang="en-US" dirty="0"/>
              <a:t>Conditional statements :-Condition:-equal, not equal, less than , greater than , less than or equal to , greater than or equal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==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!=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a&lt;b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a&gt;b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a&lt;=b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a&gt;=b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10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C209C-A259-E1B7-7A70-0D35D5845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78557"/>
            <a:ext cx="8761413" cy="706964"/>
          </a:xfrm>
        </p:spPr>
        <p:txBody>
          <a:bodyPr/>
          <a:lstStyle/>
          <a:p>
            <a:r>
              <a:rPr lang="en-US" dirty="0"/>
              <a:t>FUNCTIOND AND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0BE2-166E-3979-97E0-67FDA454D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:-it is a set of instruction </a:t>
            </a:r>
          </a:p>
          <a:p>
            <a:r>
              <a:rPr lang="en-US" dirty="0"/>
              <a:t>Example :- my –function ():</a:t>
            </a:r>
          </a:p>
          <a:p>
            <a:r>
              <a:rPr lang="en-US" dirty="0"/>
              <a:t>Print (“hello from  function “)</a:t>
            </a:r>
          </a:p>
          <a:p>
            <a:r>
              <a:rPr lang="en-US" dirty="0"/>
              <a:t>Save it and run it </a:t>
            </a:r>
          </a:p>
          <a:p>
            <a:r>
              <a:rPr lang="en-US" dirty="0"/>
              <a:t>ARRAY:-it is a data structure which   consist of collection of elements </a:t>
            </a:r>
          </a:p>
        </p:txBody>
      </p:sp>
    </p:spTree>
    <p:extLst>
      <p:ext uri="{BB962C8B-B14F-4D97-AF65-F5344CB8AC3E}">
        <p14:creationId xmlns:p14="http://schemas.microsoft.com/office/powerpoint/2010/main" val="389852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4E57-A7E5-AD95-8C2A-F85BB80A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SOFTWARE DOWNLOAD 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0A9A6-5E9B-B58B-0FB1-D50866D141EC}"/>
              </a:ext>
            </a:extLst>
          </p:cNvPr>
          <p:cNvSpPr txBox="1"/>
          <p:nvPr/>
        </p:nvSpPr>
        <p:spPr>
          <a:xfrm>
            <a:off x="693480" y="1202052"/>
            <a:ext cx="956168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GOTO  to  any browser in the laptop like chrome or Microsoft store and type the python.org then click to download option and download it . Basically python version are two types in the market </a:t>
            </a:r>
          </a:p>
          <a:p>
            <a:pPr marL="342900" indent="-342900">
              <a:buAutoNum type="arabicPeriod"/>
            </a:pPr>
            <a:r>
              <a:rPr lang="en-US" dirty="0"/>
              <a:t>Python -2-major</a:t>
            </a:r>
          </a:p>
          <a:p>
            <a:pPr marL="342900" indent="-342900">
              <a:buAutoNum type="arabicPeriod"/>
            </a:pPr>
            <a:r>
              <a:rPr lang="en-US" dirty="0"/>
              <a:t>Python-3 –major </a:t>
            </a:r>
          </a:p>
          <a:p>
            <a:pPr marL="342900" indent="-342900">
              <a:buAutoNum type="arabicPeriod"/>
            </a:pPr>
            <a:r>
              <a:rPr lang="en-US" dirty="0"/>
              <a:t>Now a days latest version of python is minor 2.7,3.10</a:t>
            </a:r>
          </a:p>
          <a:p>
            <a:pPr marL="342900" indent="-342900">
              <a:buAutoNum type="arabicPeriod"/>
            </a:pPr>
            <a:r>
              <a:rPr lang="en-US" dirty="0"/>
              <a:t>Currently python 2.7 available in the market </a:t>
            </a:r>
          </a:p>
          <a:p>
            <a:pPr marL="342900" indent="-342900">
              <a:buAutoNum type="arabicPeriod"/>
            </a:pPr>
            <a:r>
              <a:rPr lang="en-US" dirty="0"/>
              <a:t>Generally in windows O.S no python is installed but in the LINUX  machine by default 2.7 version is installed .</a:t>
            </a:r>
          </a:p>
          <a:p>
            <a:pPr marL="342900" indent="-342900">
              <a:buAutoNum type="arabicPeriod"/>
            </a:pPr>
            <a:r>
              <a:rPr lang="en-US" dirty="0"/>
              <a:t>Mac OS also by default 2.7 version of python is installed </a:t>
            </a:r>
          </a:p>
          <a:p>
            <a:pPr marL="342900" indent="-342900">
              <a:buAutoNum type="arabicPeriod"/>
            </a:pPr>
            <a:r>
              <a:rPr lang="en-US" dirty="0"/>
              <a:t>In windows OS installation of software must be 64 bit operating system and select the customization option before installing the python software </a:t>
            </a:r>
          </a:p>
          <a:p>
            <a:pPr marL="342900" indent="-342900">
              <a:buAutoNum type="arabicPeriod"/>
            </a:pPr>
            <a:r>
              <a:rPr lang="en-US" dirty="0"/>
              <a:t>Select 3.7 version of python software its more comfortable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7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E4CA5E-EAFB-D156-15AF-CCF572951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217"/>
            <a:ext cx="12192000" cy="65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F417E-1035-B147-C702-E0E5600C7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362" y="515595"/>
            <a:ext cx="10515600" cy="1325563"/>
          </a:xfrm>
        </p:spPr>
        <p:txBody>
          <a:bodyPr/>
          <a:lstStyle/>
          <a:p>
            <a:r>
              <a:rPr lang="en-US" dirty="0"/>
              <a:t>DOWNLOAD V.S. CODE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95C7F9-97B4-CD92-8030-655E63AAD4D9}"/>
              </a:ext>
            </a:extLst>
          </p:cNvPr>
          <p:cNvSpPr txBox="1"/>
          <p:nvPr/>
        </p:nvSpPr>
        <p:spPr>
          <a:xfrm>
            <a:off x="92598" y="1632031"/>
            <a:ext cx="91411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V.S. code:- visual studio is a streamlined code editor with support for development operators like debugging , task running and version control. Its main aim to provide just the tools a developer need for a quick-build –debug cycle and leaves more complex workflows to fuller featured IDEs, such as visual studio IDE 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DBFCAF-AC73-B194-5297-DA49D0943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051" y="2957594"/>
            <a:ext cx="6739467" cy="362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25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2B8E-758F-BF85-6521-51A0808D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SET UP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EA14C4-DE82-75A8-83F2-9360F21F04E9}"/>
              </a:ext>
            </a:extLst>
          </p:cNvPr>
          <p:cNvSpPr txBox="1"/>
          <p:nvPr/>
        </p:nvSpPr>
        <p:spPr>
          <a:xfrm>
            <a:off x="643467" y="2077156"/>
            <a:ext cx="855697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Starting the python :-</a:t>
            </a:r>
          </a:p>
          <a:p>
            <a:r>
              <a:rPr lang="en-US" dirty="0"/>
              <a:t>1.Check the python is installed or not type python and enter</a:t>
            </a:r>
          </a:p>
          <a:p>
            <a:r>
              <a:rPr lang="en-US" dirty="0"/>
              <a:t>2. Then check the version of the python </a:t>
            </a:r>
          </a:p>
          <a:p>
            <a:r>
              <a:rPr lang="en-US" dirty="0"/>
              <a:t>3. Then create one file in note pad and save it </a:t>
            </a:r>
          </a:p>
          <a:p>
            <a:r>
              <a:rPr lang="en-US" dirty="0"/>
              <a:t>4. Then run that file in the windows terminal or command prompt </a:t>
            </a:r>
          </a:p>
          <a:p>
            <a:r>
              <a:rPr lang="en-US" dirty="0"/>
              <a:t>5. Python file name and type .PY</a:t>
            </a:r>
          </a:p>
          <a:p>
            <a:r>
              <a:rPr lang="en-US" dirty="0"/>
              <a:t>6.Out put will appear like hello world or something what we are typed in the note pad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42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DDEA5-7968-5CA0-AA99-BB6E8EF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Variable:-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1AD6D-23DA-1B02-1606-92F74ECF2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4" y="113700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python variable is a systematic name that is a reference or pointer to an object . Once an object is assigned to a variable , you can refer to the object by that name . But the data itself is still contained within the object.</a:t>
            </a:r>
          </a:p>
          <a:p>
            <a:r>
              <a:rPr lang="en-US" dirty="0"/>
              <a:t>Variables cannot start with any number like 0-9  not correct</a:t>
            </a:r>
          </a:p>
          <a:p>
            <a:r>
              <a:rPr lang="en-US" dirty="0"/>
              <a:t>1=Paramesh</a:t>
            </a:r>
          </a:p>
          <a:p>
            <a:r>
              <a:rPr lang="en-US" dirty="0"/>
              <a:t>We can use (a-z),a-z and (0-9)</a:t>
            </a:r>
          </a:p>
          <a:p>
            <a:r>
              <a:rPr lang="en-US" dirty="0"/>
              <a:t>Start notepad lets  start to the variable like as follow:-</a:t>
            </a:r>
          </a:p>
          <a:p>
            <a:r>
              <a:rPr lang="en-US" dirty="0"/>
              <a:t>Let</a:t>
            </a:r>
          </a:p>
          <a:p>
            <a:r>
              <a:rPr lang="en-US" dirty="0"/>
              <a:t> x=4</a:t>
            </a:r>
          </a:p>
          <a:p>
            <a:r>
              <a:rPr lang="en-US" dirty="0"/>
              <a:t>Y=“Paramesh”</a:t>
            </a:r>
          </a:p>
          <a:p>
            <a:r>
              <a:rPr lang="en-US" dirty="0"/>
              <a:t>Print(X)</a:t>
            </a:r>
          </a:p>
          <a:p>
            <a:r>
              <a:rPr lang="en-US" dirty="0"/>
              <a:t>Print(y) then save it and execute in the windows terminal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9386A-5997-7F55-C5A2-4C3E1D26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90850-9382-686E-805D-BCA50E1A4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types :- a data type in a programming , is a classification  that specifies which type of value a variable has and what type of mathematical  or logical operation can be applied to it without causing an error.</a:t>
            </a:r>
          </a:p>
          <a:p>
            <a:r>
              <a:rPr lang="en-US" dirty="0"/>
              <a:t>Mainly data types are 8 types </a:t>
            </a:r>
          </a:p>
          <a:p>
            <a:r>
              <a:rPr lang="en-US" dirty="0"/>
              <a:t>1 text type</a:t>
            </a:r>
          </a:p>
          <a:p>
            <a:r>
              <a:rPr lang="en-US" dirty="0"/>
              <a:t>2 Numeric type</a:t>
            </a:r>
          </a:p>
          <a:p>
            <a:r>
              <a:rPr lang="en-US" dirty="0"/>
              <a:t>3 sequence type </a:t>
            </a:r>
          </a:p>
          <a:p>
            <a:r>
              <a:rPr lang="en-US" dirty="0"/>
              <a:t>4 mapping type</a:t>
            </a:r>
          </a:p>
          <a:p>
            <a:r>
              <a:rPr lang="en-US" dirty="0"/>
              <a:t>5 set type </a:t>
            </a:r>
          </a:p>
          <a:p>
            <a:r>
              <a:rPr lang="en-US" dirty="0"/>
              <a:t>6 Boolean type </a:t>
            </a:r>
          </a:p>
          <a:p>
            <a:r>
              <a:rPr lang="en-US" dirty="0"/>
              <a:t>7 binary type </a:t>
            </a:r>
          </a:p>
          <a:p>
            <a:r>
              <a:rPr lang="en-US" dirty="0"/>
              <a:t>8 none type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012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C500-C59A-D426-91E6-DD4BE0AC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258"/>
            <a:ext cx="10515600" cy="5290609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Test type:- test type contains the bunch of data – string</a:t>
            </a:r>
            <a:br>
              <a:rPr lang="en-US" sz="2000" dirty="0"/>
            </a:br>
            <a:r>
              <a:rPr lang="en-US" sz="2000" dirty="0"/>
              <a:t>numeric type :- like integer , float and complex</a:t>
            </a:r>
            <a:br>
              <a:rPr lang="en-US" sz="2000" dirty="0"/>
            </a:br>
            <a:r>
              <a:rPr lang="en-US" sz="2000" dirty="0"/>
              <a:t>example:- a=1 integer</a:t>
            </a:r>
            <a:br>
              <a:rPr lang="en-US" sz="2000" dirty="0"/>
            </a:br>
            <a:r>
              <a:rPr lang="en-US" sz="2000" dirty="0"/>
              <a:t>b=2.0 float</a:t>
            </a:r>
            <a:br>
              <a:rPr lang="en-US" sz="2000" dirty="0"/>
            </a:br>
            <a:r>
              <a:rPr lang="en-US" sz="2000" dirty="0"/>
              <a:t>c=3a complex</a:t>
            </a:r>
            <a:br>
              <a:rPr lang="en-US" sz="2000" dirty="0"/>
            </a:br>
            <a:r>
              <a:rPr lang="en-US" sz="2000" dirty="0"/>
              <a:t>to check print (type(A)</a:t>
            </a:r>
            <a:br>
              <a:rPr lang="en-US" sz="2000" dirty="0"/>
            </a:br>
            <a:r>
              <a:rPr lang="en-US" sz="2000" dirty="0"/>
              <a:t>then execute it 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sequence type:-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example:-</a:t>
            </a:r>
            <a:br>
              <a:rPr lang="en-US" sz="2000" dirty="0"/>
            </a:br>
            <a:r>
              <a:rPr lang="en-US" sz="2000" dirty="0"/>
              <a:t>list1 = [“prem”, “Raju”, “nandu”, “Kamal” , “Teja”, “ Manoj”, “Priya”</a:t>
            </a:r>
            <a:br>
              <a:rPr lang="en-US" sz="2000" dirty="0"/>
            </a:br>
            <a:r>
              <a:rPr lang="en-US" sz="2000" dirty="0"/>
              <a:t>type print (list1) and save it </a:t>
            </a:r>
            <a:br>
              <a:rPr lang="en-US" sz="2000" dirty="0"/>
            </a:br>
            <a:r>
              <a:rPr lang="en-US" sz="2000" dirty="0"/>
              <a:t>then execute it or run</a:t>
            </a:r>
            <a:br>
              <a:rPr lang="en-US" sz="2000" dirty="0"/>
            </a:br>
            <a:r>
              <a:rPr lang="en-US" sz="2000" dirty="0"/>
              <a:t>tuple :- it stores multiple values in a single variable </a:t>
            </a:r>
            <a:br>
              <a:rPr lang="en-US" sz="2000" dirty="0"/>
            </a:br>
            <a:r>
              <a:rPr lang="en-US" sz="2000" dirty="0"/>
              <a:t>example</a:t>
            </a:r>
            <a:r>
              <a:rPr lang="en-US" sz="2000" dirty="0">
                <a:sym typeface="Wingdings" panose="05000000000000000000" pitchFamily="2" charset="2"/>
              </a:rPr>
              <a:t>:- tuple1(“1” , “2”, “3”, “4”, “5”)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print(tuple)</a:t>
            </a:r>
            <a:br>
              <a:rPr lang="en-US" sz="2000" dirty="0">
                <a:sym typeface="Wingdings" panose="05000000000000000000" pitchFamily="2" charset="2"/>
              </a:rPr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035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BBD2-C226-AFD8-0F8D-929E22D91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4978"/>
            <a:ext cx="10515600" cy="5000978"/>
          </a:xfrm>
        </p:spPr>
        <p:txBody>
          <a:bodyPr>
            <a:normAutofit fontScale="90000"/>
          </a:bodyPr>
          <a:lstStyle/>
          <a:p>
            <a:r>
              <a:rPr lang="en-US" dirty="0"/>
              <a:t>Dictionary :-dictionary is a key  value </a:t>
            </a:r>
            <a:r>
              <a:rPr lang="en-US" dirty="0" err="1"/>
              <a:t>Paire</a:t>
            </a:r>
            <a:br>
              <a:rPr lang="en-US" dirty="0"/>
            </a:br>
            <a:r>
              <a:rPr lang="en-US" dirty="0"/>
              <a:t> dictionary:-</a:t>
            </a:r>
            <a:br>
              <a:rPr lang="en-US" dirty="0"/>
            </a:br>
            <a:r>
              <a:rPr lang="en-US" dirty="0"/>
              <a:t>example:-dics1={“name”: “what is my name”</a:t>
            </a:r>
            <a:br>
              <a:rPr lang="en-US" dirty="0"/>
            </a:br>
            <a:r>
              <a:rPr lang="en-US" dirty="0"/>
              <a:t>“OS” : “windows”</a:t>
            </a:r>
            <a:br>
              <a:rPr lang="en-US" dirty="0"/>
            </a:br>
            <a:r>
              <a:rPr lang="en-US" dirty="0"/>
              <a:t>“version” : “version11”</a:t>
            </a:r>
            <a:br>
              <a:rPr lang="en-US" dirty="0"/>
            </a:br>
            <a:r>
              <a:rPr lang="en-US" dirty="0"/>
              <a:t>print (dics1)</a:t>
            </a:r>
            <a:br>
              <a:rPr lang="en-US" dirty="0"/>
            </a:br>
            <a:r>
              <a:rPr lang="en-US" dirty="0"/>
              <a:t>save it and execute it.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173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</TotalTime>
  <Words>821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PYTHON SCRIPTING</vt:lpstr>
      <vt:lpstr>PYTHON SOFTWARE DOWNLOAD  </vt:lpstr>
      <vt:lpstr>PowerPoint Presentation</vt:lpstr>
      <vt:lpstr>DOWNLOAD V.S. CODE </vt:lpstr>
      <vt:lpstr>AFTER SET UP </vt:lpstr>
      <vt:lpstr>Variable:- </vt:lpstr>
      <vt:lpstr>DATA TYPES </vt:lpstr>
      <vt:lpstr>Test type:- test type contains the bunch of data – string numeric type :- like integer , float and complex example:- a=1 integer b=2.0 float c=3a complex to check print (type(A) then execute it     sequence type:-  example:- list1 = [“prem”, “Raju”, “nandu”, “Kamal” , “Teja”, “ Manoj”, “Priya” type print (list1) and save it  then execute it or run tuple :- it stores multiple values in a single variable  example:- tuple1(“1” , “2”, “3”, “4”, “5”) print(tuple)    </vt:lpstr>
      <vt:lpstr>Dictionary :-dictionary is a key  value Paire  dictionary:- example:-dics1={“name”: “what is my name” “OS” : “windows” “version” : “version11” print (dics1) save it and execute it.     </vt:lpstr>
      <vt:lpstr>CONDITIONAL :-</vt:lpstr>
      <vt:lpstr>FUNCTIOND AND ARRAY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SCRIPTING</dc:title>
  <dc:creator>Arjune Parameshwar</dc:creator>
  <cp:lastModifiedBy>Arjune Parameshwar</cp:lastModifiedBy>
  <cp:revision>1</cp:revision>
  <dcterms:created xsi:type="dcterms:W3CDTF">2022-09-25T05:26:23Z</dcterms:created>
  <dcterms:modified xsi:type="dcterms:W3CDTF">2022-09-25T07:01:02Z</dcterms:modified>
</cp:coreProperties>
</file>