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8F8F-C232-7DCD-0964-68AC6098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F6DDD-AA9F-70B4-568A-A45DCE65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2EEF-5DC0-6CD9-E931-A7F6C43E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B001-7882-DA04-D11C-BDA19B19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16BA-AF48-36E5-EB68-EEA2A4C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8D8A-B697-7AB5-5972-C89E95E3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325B9-7C06-A6EA-C861-B860BC1A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205B-3A07-0E1C-B54E-1FC8657E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4462-8DE1-17C1-FB76-18BB0683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3268-FC5E-C688-6C98-BAC0975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F4925-264D-0916-86DB-A3FF6F553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B2D5-D7D3-B6CF-B963-B9299746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05E-7AFC-8951-DC31-5FE9D8BB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E8B8-FD65-E9E6-A198-984D63CA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42BB-6DAE-61DA-9B5C-77143EDC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7C48-0F32-BCBA-578A-EEA142FA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92F1-5566-61BB-F250-7A96E88A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EC6E-2EB9-0DA0-34CF-F183531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4164-C05F-A2FD-50CD-2648D0EB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8974-4D04-DED6-66F1-3ECA6699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B6C-6934-F214-1F28-091BB3D1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2495-FBC6-A105-53BF-0D03757D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5FEA-D280-1188-BEF0-F2BA880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A3C1-6598-FC45-2F90-93ABC764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2DEE-CD2B-AD5D-1793-D01CC35D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930E-2914-EAA6-A9B3-16DB9A77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6A40-AD5E-97D9-6CD1-B7F3FE8AB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0EA3-E1C4-A4C5-F3A2-97781C36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B632-BF8E-65EC-FCAA-5D69CD3C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9C6-6195-03DF-FFBF-FA9EDFD2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D259-F8E0-CCDF-F4C8-FFC6A5FE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A34-39CC-ECF7-3675-D7663766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52A2-BE45-D603-730A-DAC343A4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6ABEB-9A44-E3B1-0814-2D69D25B6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0D79-E0AE-EDC5-1CF5-E1BB1ADBF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D4AEE-5FAE-72B5-3837-AC8761ACD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1E0EF-FFEB-D254-87F4-CDF13321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67D7-04CC-C382-0DC1-1302BA04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E5CD0-70E3-5D47-1277-D744C55E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F9C9-F571-14BF-983C-1BC5EED9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FA985-10E6-1F5D-66CC-AF77987A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B11A-653A-99B7-3B5E-820661B6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ABF01-725D-9A69-CF13-36D2649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4F036-559C-243B-AFC4-252DC988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7CAF2-B13D-4DFE-CA0E-6A2CEA8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EA09-4E7C-0BCA-6282-4B683E9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3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FAC-F0F0-6BDA-E3E0-922F5E1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CE44-7DF7-393C-CB3F-A0EBBDA3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58C2-6322-32AC-8250-96B9D754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E3CB-5297-E3D1-36CF-444555DD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2E5E-47D8-C523-D075-437769E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3808-511F-6A56-0988-DCD51612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5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91E9-A35D-E0D5-8B19-E6D653F8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06910-1B00-4B13-D09D-65270F15B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24142-AFB2-B889-5A49-6EE31E1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8C0A-FD44-BB75-ADE7-F4D0BEDD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BB96-E412-3D74-246F-8DA5A90B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2EE6-6BF9-9EBF-CE9A-1384480D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0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EEB32-C1CC-E6B6-2C0B-8CEFC4CE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BAFC-9CD1-DAE1-84E5-AF978213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99FF-B112-2223-CBD3-15D5B48C0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12A0-AF46-4AF8-AA98-7764B409F07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AF0C-1027-F62C-4C6F-7B862E51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CCEE-9615-5FE1-FA63-6274BE31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3D94-15D8-4E17-82FE-650BD10C5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DEB4-EA09-CA09-C65C-85FCBD87E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Kubernetess</a:t>
            </a:r>
            <a:r>
              <a:rPr lang="en-IN" dirty="0"/>
              <a:t>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DC77C-54F7-58C3-8940-FD3E9161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C880-9DBD-ADFF-1653-57865410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75FFD-4BE4-275A-410C-497808009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2215107"/>
            <a:ext cx="5992061" cy="3572374"/>
          </a:xfrm>
        </p:spPr>
      </p:pic>
    </p:spTree>
    <p:extLst>
      <p:ext uri="{BB962C8B-B14F-4D97-AF65-F5344CB8AC3E}">
        <p14:creationId xmlns:p14="http://schemas.microsoft.com/office/powerpoint/2010/main" val="323870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71C-03F9-11E5-56F1-370E9437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7B20-28AC-687F-04C4-DAE72C47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different types of </a:t>
            </a:r>
            <a:r>
              <a:rPr lang="en-IN" dirty="0" err="1"/>
              <a:t>componants</a:t>
            </a:r>
            <a:r>
              <a:rPr lang="en-IN" dirty="0"/>
              <a:t> in the Kubernetes architecture</a:t>
            </a:r>
          </a:p>
          <a:p>
            <a:pPr marL="0" indent="0">
              <a:buNone/>
            </a:pPr>
            <a:r>
              <a:rPr lang="en-IN" dirty="0"/>
              <a:t>1.API Server :-  </a:t>
            </a:r>
          </a:p>
          <a:p>
            <a:pPr lvl="1"/>
            <a:r>
              <a:rPr lang="en-IN" dirty="0"/>
              <a:t>it works like a gateway to external services</a:t>
            </a:r>
          </a:p>
          <a:p>
            <a:pPr lvl="1"/>
            <a:r>
              <a:rPr lang="en-IN" dirty="0"/>
              <a:t> all the information coming to master should pass through API Server</a:t>
            </a:r>
          </a:p>
          <a:p>
            <a:pPr marL="0" indent="0">
              <a:buNone/>
            </a:pPr>
            <a:r>
              <a:rPr lang="en-IN" dirty="0"/>
              <a:t>2.Controller :-</a:t>
            </a:r>
          </a:p>
          <a:p>
            <a:pPr lvl="1"/>
            <a:r>
              <a:rPr lang="en-IN" dirty="0"/>
              <a:t>It takes all the info from API Server and passes the information to </a:t>
            </a:r>
            <a:r>
              <a:rPr lang="en-IN" dirty="0" err="1"/>
              <a:t>kubelet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3.Scheduler :-</a:t>
            </a:r>
          </a:p>
          <a:p>
            <a:pPr lvl="1"/>
            <a:r>
              <a:rPr lang="en-IN" dirty="0"/>
              <a:t>It watches the health of the PODs if any POD is failing to perform operations it will inform it to controller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3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E90-56BD-8ECB-00DD-9F923782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4408-3151-87D0-2AE1-7BFFD163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4.Etcd :-</a:t>
            </a:r>
          </a:p>
          <a:p>
            <a:pPr lvl="1"/>
            <a:r>
              <a:rPr lang="en-IN" dirty="0"/>
              <a:t>It will store key-value pairs and master and worker data</a:t>
            </a:r>
          </a:p>
          <a:p>
            <a:pPr marL="0" indent="0">
              <a:buNone/>
            </a:pPr>
            <a:r>
              <a:rPr lang="en-IN" dirty="0"/>
              <a:t>5. </a:t>
            </a:r>
            <a:r>
              <a:rPr lang="en-IN" dirty="0" err="1"/>
              <a:t>Kubelet</a:t>
            </a:r>
            <a:r>
              <a:rPr lang="en-IN" dirty="0"/>
              <a:t> :-</a:t>
            </a:r>
          </a:p>
          <a:p>
            <a:pPr lvl="1"/>
            <a:r>
              <a:rPr lang="en-IN" dirty="0"/>
              <a:t>It is responsible for starting PODs on the worker node</a:t>
            </a:r>
          </a:p>
          <a:p>
            <a:pPr marL="0" indent="0">
              <a:buNone/>
            </a:pPr>
            <a:r>
              <a:rPr lang="en-IN" dirty="0"/>
              <a:t>6. </a:t>
            </a:r>
            <a:r>
              <a:rPr lang="en-IN" dirty="0" err="1"/>
              <a:t>Kubeproxy</a:t>
            </a:r>
            <a:r>
              <a:rPr lang="en-IN" dirty="0"/>
              <a:t> :-</a:t>
            </a:r>
          </a:p>
          <a:p>
            <a:pPr lvl="1"/>
            <a:r>
              <a:rPr lang="en-IN" dirty="0"/>
              <a:t>It is responsible for 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6098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0250-95A5-487A-48B6-7A2CBD76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5D2C-2AA3-8084-12A5-CE8323DC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r>
              <a:rPr lang="en-IN" dirty="0"/>
              <a:t>Using K8S we can operate different </a:t>
            </a:r>
            <a:r>
              <a:rPr lang="en-IN" dirty="0" err="1"/>
              <a:t>containarised</a:t>
            </a:r>
            <a:r>
              <a:rPr lang="en-IN" dirty="0"/>
              <a:t> applications in different environments</a:t>
            </a:r>
          </a:p>
          <a:p>
            <a:r>
              <a:rPr lang="en-IN" dirty="0"/>
              <a:t>It has changed the architecture from Monolithic to Micro services architecture</a:t>
            </a:r>
          </a:p>
          <a:p>
            <a:r>
              <a:rPr lang="en-IN" dirty="0"/>
              <a:t>K8S provides some important features like </a:t>
            </a:r>
          </a:p>
          <a:p>
            <a:pPr lvl="1"/>
            <a:r>
              <a:rPr lang="en-IN" dirty="0"/>
              <a:t>High availability with almost no down time</a:t>
            </a:r>
          </a:p>
          <a:p>
            <a:pPr lvl="1"/>
            <a:r>
              <a:rPr lang="en-IN" dirty="0"/>
              <a:t>Scale-up features according to requirements</a:t>
            </a:r>
          </a:p>
          <a:p>
            <a:pPr lvl="1"/>
            <a:r>
              <a:rPr lang="en-IN" dirty="0"/>
              <a:t>Disaster recovery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47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0F50-80B4-81B4-7C44-BE9EBA1A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526B-907E-79C4-19D2-F49261A8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are the smallest and basic deployable objects in Kubernetes.</a:t>
            </a:r>
          </a:p>
          <a:p>
            <a:r>
              <a:rPr lang="en-US" dirty="0"/>
              <a:t>Usually we run one container per POD</a:t>
            </a:r>
          </a:p>
          <a:p>
            <a:r>
              <a:rPr lang="en-US" dirty="0"/>
              <a:t>We can run more than 1 container per POD but the resources of the POD will be shared among the containers.</a:t>
            </a:r>
          </a:p>
          <a:p>
            <a:r>
              <a:rPr lang="en-US" dirty="0"/>
              <a:t>Every POD has a different IP address</a:t>
            </a:r>
          </a:p>
          <a:p>
            <a:r>
              <a:rPr lang="en-US" dirty="0"/>
              <a:t>PODs are self-healing in nature. </a:t>
            </a:r>
            <a:r>
              <a:rPr lang="en-US" dirty="0" err="1"/>
              <a:t>i.e</a:t>
            </a:r>
            <a:r>
              <a:rPr lang="en-US" dirty="0"/>
              <a:t>, if any disaster appears it will restart automatically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36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BDA8-8E61-69BB-A4AD-3B8791E1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Services &amp; 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DB04-2608-FB15-7FD6-6A55B483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:-</a:t>
            </a:r>
          </a:p>
          <a:p>
            <a:pPr lvl="1"/>
            <a:r>
              <a:rPr lang="en-US" dirty="0"/>
              <a:t>It will provide permanent IP to the PODs </a:t>
            </a:r>
          </a:p>
          <a:p>
            <a:pPr lvl="1"/>
            <a:r>
              <a:rPr lang="en-US" dirty="0"/>
              <a:t>So when ever the POD gets restarted we don’t have to connect it </a:t>
            </a:r>
            <a:r>
              <a:rPr lang="en-US" dirty="0" err="1"/>
              <a:t>it</a:t>
            </a:r>
            <a:r>
              <a:rPr lang="en-US" dirty="0"/>
              <a:t> the master again</a:t>
            </a:r>
          </a:p>
          <a:p>
            <a:r>
              <a:rPr lang="en-US" dirty="0"/>
              <a:t>Ingress :-</a:t>
            </a:r>
          </a:p>
          <a:p>
            <a:pPr lvl="1"/>
            <a:r>
              <a:rPr lang="en-US" dirty="0"/>
              <a:t>Ingress services provides a domain </a:t>
            </a:r>
            <a:r>
              <a:rPr lang="en-US" dirty="0" err="1"/>
              <a:t>name,which</a:t>
            </a:r>
            <a:r>
              <a:rPr lang="en-US" dirty="0"/>
              <a:t> will redirect you to the IP address.</a:t>
            </a:r>
          </a:p>
          <a:p>
            <a:pPr lvl="1"/>
            <a:r>
              <a:rPr lang="en-US" dirty="0"/>
              <a:t>So we can block unauthorized access.</a:t>
            </a:r>
          </a:p>
          <a:p>
            <a:pPr lvl="1"/>
            <a:r>
              <a:rPr lang="en-US" dirty="0"/>
              <a:t>It provides a layer </a:t>
            </a:r>
            <a:r>
              <a:rPr lang="en-US"/>
              <a:t>of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5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C3A-4691-72FA-6B0A-BAFE468D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85D4-BCC8-7C18-C1A4-C9BB14AE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/>
              <a:t>			</a:t>
            </a:r>
          </a:p>
          <a:p>
            <a:pPr marL="0" indent="0">
              <a:buNone/>
            </a:pPr>
            <a:r>
              <a:rPr lang="en-IN" sz="6000" b="1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386247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Kubernetess Architecture</vt:lpstr>
      <vt:lpstr>PowerPoint Presentation</vt:lpstr>
      <vt:lpstr>PowerPoint Presentation</vt:lpstr>
      <vt:lpstr>PowerPoint Presentation</vt:lpstr>
      <vt:lpstr>PowerPoint Presentation</vt:lpstr>
      <vt:lpstr>PODs</vt:lpstr>
      <vt:lpstr>Services &amp; Ingress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Architecture</dc:title>
  <dc:creator>SARIKONDA</dc:creator>
  <cp:lastModifiedBy>SARIKONDA</cp:lastModifiedBy>
  <cp:revision>3</cp:revision>
  <dcterms:created xsi:type="dcterms:W3CDTF">2022-09-27T10:38:44Z</dcterms:created>
  <dcterms:modified xsi:type="dcterms:W3CDTF">2022-09-28T06:13:08Z</dcterms:modified>
</cp:coreProperties>
</file>