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7695-0098-7B79-87B8-E40E6D20C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50D29-BB6A-815E-4203-80C84548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E8FF-FBF3-1219-0C68-F53298DD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F58E-B227-8908-73C3-6DCD1C1E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39B1-6371-A90B-561C-90CBEF97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2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FFCC-CCFD-45DD-537D-58BAFA26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C1E8A-2697-2DFE-31E2-49E259C2A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9FAE-69B7-F6B9-6973-5625016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B954-6636-323D-8968-1FB949A0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918E-D202-0765-DA5E-9971664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6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9BCFE-6DFD-95C7-ACB5-680ABA14C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FA9B4-2028-DB9E-890D-F6020968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F2BD-C111-AD68-B747-74848087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6A-61AD-C3AD-42BC-6EE0E534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A317-8904-5F9E-7B45-FC3973F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9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9B2-65F4-55C1-4E1A-A03E68C8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B333-2C3B-3423-31A4-46EE125D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FA59-3915-68B5-8C52-96A7433E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2EC0-E45A-7E14-6696-33F1F0F1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AD18-FFE7-7846-674B-AA0E7633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FCDA-9399-40B5-05B4-3187A212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067D-0B07-5EAC-5B18-2586CC2B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37AA-C18D-B15D-FF5C-6D2B618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EAD4-1580-8B14-5A58-010B6AC8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3B91-1606-19CE-58DC-22E10BB2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4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C42D-D32E-1FB7-B161-938E6B03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7C30-8567-C895-BE9A-D717FC4B3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A2810-3692-6B06-E489-995340F0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B1BE-AB51-E943-C61B-8C734FD7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02AB-EBA2-100C-AAEB-4FF8EE2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D74B-A06F-9CA3-9FF9-B8F4139F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98C3-072C-5A30-7D01-EA024369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1C0C-36B0-4B9B-06AE-5A2C6B7D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83464-BF5E-FA6C-C83C-6FE825DB1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D3043-2A21-0F9B-7A8A-111263F11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CA78B-358A-289C-4514-BC96CD976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FB5C9-5F29-0C01-31A0-A451B565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BF1B4-713E-EB77-C7E1-AFA53B75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B873D-E3D0-3529-207E-6AEFE24E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0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BB9B-FC6F-77F7-E4E7-91956AD7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C2574-A119-A3A1-F5C9-708D6446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AC79D-DA79-16A6-D45B-DE18FB6E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8FD0E-2B37-A50B-C8C2-B4565FF0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5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95A05-0771-58EF-9EAE-B5A8FF14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03EC8-0C7B-51AA-B589-41DF76D0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43F02-CBD0-CCDC-601D-6938434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7AF0-0191-7E7C-49D7-82F98BBC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8B44-532E-3D50-2D04-CF5DF235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2599A-F282-F479-8D71-9DC4419E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B9780-CC89-9604-8FCC-F39CC6DE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E8F9-BBCC-D342-F23A-27F02F2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83EE5-A392-671F-8E61-309CF0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1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2364-1DD7-F055-78C3-E45371E6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F1C19-D1C5-48E8-C09E-36A18C863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7A83-694E-9F9D-3051-AD803FAD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009A-7B7C-7E8A-4763-3F0FF3CB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BAC4-280F-9DFE-E4D0-2F88F5B4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BCFCC-5148-A3B4-90DD-93A6D0AC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5303B-0F70-72BF-D755-3A18FAAD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A31A-72BE-00C2-7D0C-176A2CC0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736C-976B-7CB0-2C49-86298B892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46A5-7AD8-4EEC-B521-ED39A9449C3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B9B5-843F-2A49-2BBB-65F66928B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727-1818-8A8F-78E5-8EED1105F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B03D-A5A2-41EA-957F-7A96B9ED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3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822C-6F3D-9745-36A0-33929AC55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AKS -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B975A-52FD-A65A-C548-CA4FEA37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8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156D-F2F2-3E4D-267D-7505B5F6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6149-B340-2D8D-F004-0DF7787F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endParaRPr lang="en-IN" sz="5000" b="1" dirty="0"/>
          </a:p>
          <a:p>
            <a:pPr marL="3200400" lvl="7" indent="0">
              <a:buNone/>
            </a:pPr>
            <a:endParaRPr lang="en-IN" sz="5000" b="1" dirty="0"/>
          </a:p>
          <a:p>
            <a:pPr marL="3200400" lvl="7" indent="0">
              <a:buNone/>
            </a:pPr>
            <a:r>
              <a:rPr lang="en-IN" sz="5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009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CD07-80D2-9D90-A2AE-0CF4DAAD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Creating AKS -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80C44-581C-3327-DF5A-2F8A22F2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50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F06B-3497-C100-E462-50363F5B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AKS – Cluster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B9CDE-9A2B-98C1-478B-84D41620E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4070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7175-07CA-8B67-06F9-2E395BD1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Connected AKS – Cluster </a:t>
            </a:r>
            <a:r>
              <a:rPr lang="en-IN" dirty="0" err="1"/>
              <a:t>powershell</a:t>
            </a:r>
            <a:r>
              <a:rPr lang="en-IN" dirty="0"/>
              <a:t>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26ADC-557D-C4A1-DB76-BA3B6E1BB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880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0ACF-3103-41EB-ED34-08F3EA59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Copy the </a:t>
            </a:r>
            <a:r>
              <a:rPr lang="en-IN" dirty="0" err="1"/>
              <a:t>yaml</a:t>
            </a:r>
            <a:r>
              <a:rPr lang="en-IN" dirty="0"/>
              <a:t> file from Git hub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3A479B-1609-81B0-2CCB-D61F9CDA0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1562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A8B5-AE22-D6B0-5B3A-1BF6A8C7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Paste the file in the editor and save 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D4B35-1033-ED26-9CF4-284F93F0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4198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FC7A-103F-AC10-5C2A-5E2E4C2E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Run command to run the </a:t>
            </a:r>
            <a:r>
              <a:rPr lang="en-IN" dirty="0" err="1"/>
              <a:t>yaml</a:t>
            </a:r>
            <a:r>
              <a:rPr lang="en-IN" dirty="0"/>
              <a:t> file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6525ABC-29A8-5086-02A0-04F312FC3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9582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A92F-8C51-5F0E-93A1-921BD4F9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Run commands to check pods and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8A8C8-0AA6-9806-9206-BC0FFC3B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7190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F637-3C71-198E-3680-42F2766D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Copy the external IP and paste it in the browser to get the 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7C86B-C540-53A0-FDD2-478CECCAA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5578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AKS - Cluster</vt:lpstr>
      <vt:lpstr>Creating AKS - Cluster</vt:lpstr>
      <vt:lpstr>AKS – Cluster created</vt:lpstr>
      <vt:lpstr>Connected AKS – Cluster powershell terminal</vt:lpstr>
      <vt:lpstr>Copy the yaml file from Git hub</vt:lpstr>
      <vt:lpstr>Paste the file in the editor and save it </vt:lpstr>
      <vt:lpstr>Run command to run the yaml file</vt:lpstr>
      <vt:lpstr>Run commands to check pods and services</vt:lpstr>
      <vt:lpstr>Copy the external IP and paste it in the browser to get the output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 - Cluster</dc:title>
  <dc:creator>SARIKONDA</dc:creator>
  <cp:lastModifiedBy>SARIKONDA</cp:lastModifiedBy>
  <cp:revision>1</cp:revision>
  <dcterms:created xsi:type="dcterms:W3CDTF">2022-09-27T09:10:26Z</dcterms:created>
  <dcterms:modified xsi:type="dcterms:W3CDTF">2022-09-27T09:30:52Z</dcterms:modified>
</cp:coreProperties>
</file>