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01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B181-0504-267B-B4EF-F67A74CF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DFAE-5812-C1F8-D2F5-B85FB95D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DA55-A8A8-9E9E-5D3E-493BC78B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B050-D362-B0E2-D06E-BEC07C68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DB68-4FC4-420B-20C5-6A789A7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8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8297-6C8E-2F31-CD4F-A1C60C5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577-4617-5345-79CE-1F2C5DE8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3F58-B8A7-ACFF-CAA5-55D5FF06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7DAE-E602-69EE-B234-1F7D252D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6011-CCCF-2595-F570-5CF304A3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C1AA-8D00-CCDA-C54D-5750A739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410A9-3BA0-0C01-087B-9B6DCA241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22A6-C78D-DD3B-D8C8-D4B530B5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8BB4-A1E0-0703-7DB4-20D9EA63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ACE6-D696-8609-C9F5-72BF7EF6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645D-40E0-F851-0220-D9CEFB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C0B7-BC28-6A81-0DFC-223BA4DC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DAF0-F6DE-E384-D15D-1F211ECE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D86F-E590-09B9-5CDF-908F4E4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676A-0C23-F307-28C5-3C8A6F3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B5D-2E8E-5BBE-0D5D-3EBA303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347F-F340-C7D0-A1B0-DBFBA7CC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EE20-E76E-F500-2F8E-B2E32D36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7243-54F8-E4B2-D90E-8EA2EB97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DA30-A14A-6AC4-AA5F-B38B5217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9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8D9-4F5C-A7FC-B912-F62640BE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9FC5-CF54-57D4-6143-3E3FC9AC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A2DD-9CF7-8139-5766-91E58D1C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2CDA-134F-8A11-ACAD-DF9174A7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75C6-6E28-C820-F8F7-223420F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FC60-3C68-F555-5E2E-5F198C46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9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3D67-22AA-75E8-BE39-2F91D68D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DCE3-18C7-F9DA-5063-19B00738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D119-0614-729F-D1CB-54833EE3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7974E-AA03-7DA0-2F08-13B3769B4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82DCB-6D49-5719-CD60-58AAB0AB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FA243-04F2-ABE0-9FC6-76B9D6A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3385C-8D93-8316-9061-F4C0C967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23201-8EE5-F961-2DC8-DC2F9D81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C5C4-89E8-47C0-F3B6-9BC16EF4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AEBAC-7004-FC2F-C229-4E383934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EEBB5-F9E2-0EAE-6184-63FF1F8E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25AD-DD46-D9F9-6629-C87EF01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FFB6C-CE52-349E-8EBD-CC00BD49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1757-56D4-6EB7-FB5D-81283686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CD55-1583-E93B-7D25-618FDF3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5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41A-1AEC-F92F-4DA1-2AFDEE9F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705D-D790-9F75-C6CC-04CF77D7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81B59-4950-9DFC-0347-15D3E335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9E28-3531-DE87-8D07-999A98B5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7D02-8950-A85D-2A82-FE6B9680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0A19-6B19-CB91-ED76-2B7E2BAA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4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A9AB-E22D-946F-5790-E7F77D7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11F4E-0AB6-091D-6D36-139866CA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B0A81-8236-E800-FF0E-E5F66AC8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2DE4-E9C7-CEAA-2237-BEF1D3B2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9DBB-AE7F-59A4-B4A8-C33BC313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C8B57-24D9-832A-6C55-991362D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7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46A14-2BEA-6F10-E000-FDD4F74A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4CE2-7456-D2B8-A271-1C492990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F871-77F1-F656-CE0E-BF5DE3A8A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71B7-5517-4CA5-B75E-FCEE3754E2D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0919-B2C1-8B80-CA46-84992FE01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76EA-3AC1-0592-56F6-C20B0B638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DA0F-5824-4A41-922B-32065A837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2FFF-FD2F-327A-276D-D8E670FFA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storage </a:t>
            </a:r>
            <a:r>
              <a:rPr lang="en-US" dirty="0" err="1"/>
              <a:t>account,Container</a:t>
            </a:r>
            <a:r>
              <a:rPr lang="en-US" dirty="0"/>
              <a:t> and uploading a .txt file into 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8891-3BEE-A1C5-659D-A62878306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9F8D-6AA4-FB72-E0F0-3B1581DC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storage account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9F788F-F8AF-BAEE-E59D-38E936350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83" y="148129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825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5066-1BDC-6735-00D6-2B9E410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Container and inserting a .txt file into 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73E25-89AD-3C38-ED53-DF93ABE3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20" y="187096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6584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Creating storage account,Container and uploading a .txt file into it</vt:lpstr>
      <vt:lpstr>Creating a storage account</vt:lpstr>
      <vt:lpstr>Creating a Container and inserting a .txt file into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storage account,Container and uploading a .txt file into it</dc:title>
  <dc:creator>SARIKONDA</dc:creator>
  <cp:lastModifiedBy>SARIKONDA</cp:lastModifiedBy>
  <cp:revision>2</cp:revision>
  <dcterms:created xsi:type="dcterms:W3CDTF">2022-09-22T11:35:36Z</dcterms:created>
  <dcterms:modified xsi:type="dcterms:W3CDTF">2022-09-23T06:32:03Z</dcterms:modified>
</cp:coreProperties>
</file>