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E4D-30AE-4544-5F28-F43AFDC5B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88F73-4F6E-3658-1F32-F8CAFFD9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9E95-AA80-8F10-70D8-C97AE783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EE2-CCF3-4178-8218-CCDF898BE35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5C90-9BFD-1490-3B27-0A53790A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6C34-DC93-332B-2A0C-BC692EDC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E2B-1BC0-473F-BF4D-1B0E293F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E418-4AEE-DE59-AAEB-AB14B674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9B8F4-021C-0A93-98F0-1881FF5A6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6313-CEC3-67DF-9B54-A98E8365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EE2-CCF3-4178-8218-CCDF898BE35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C3A9E-32DE-21BE-9186-5F6FFA40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8299-A160-E4F2-C3FC-68AB70BB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E2B-1BC0-473F-BF4D-1B0E293F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5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0EA6F-1CB8-5914-2AAB-2353E197E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490E-6680-E568-FEA7-8AFFF3B87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765E-F6B9-0401-DCE9-F7E8EE4A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EE2-CCF3-4178-8218-CCDF898BE35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B0D7-4D18-E982-5393-33CB9953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B095-C84E-C949-7015-B8F0CC42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E2B-1BC0-473F-BF4D-1B0E293F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5B3D-38B7-DC48-7028-CF75D8C9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0C7-F8D8-DBC0-133A-AF7FE2D1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0688-B88A-FA26-F9E0-668DEF20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EE2-CCF3-4178-8218-CCDF898BE35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AAD5-DBA7-F41B-F36B-26A20AC3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56C6-567E-D5F2-4342-6BFF91CC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E2B-1BC0-473F-BF4D-1B0E293F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9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E660-2D07-F0E7-4577-B056C48A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E0AB0-99E5-303D-0FE6-3D34D3CE9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8366-BFD2-90DC-1215-7587DF64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EE2-CCF3-4178-8218-CCDF898BE35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908CE-AD21-472E-7C38-E26A058F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613A0-BFA3-FFB6-7B4E-DF752233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E2B-1BC0-473F-BF4D-1B0E293F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5A5-F5CA-09FA-AA8E-54D71436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1712-0F9A-A5AB-3F90-C6419EB9F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25996-2EC3-DA00-EB3B-F8DC2BF5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40C35-7190-5CAB-D9D2-732C4089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EE2-CCF3-4178-8218-CCDF898BE35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CB7B4-DB82-A16A-8701-6BE38561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6B087-B120-9F34-3B8D-366D632F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E2B-1BC0-473F-BF4D-1B0E293F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0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CCDA-5D68-CBC7-BC2A-1DDBA0BB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E0122-B27D-B70C-F9E0-4C831BF5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2F330-4BC3-5C9C-E325-94E13AB68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F9944-E422-755C-03CD-9010E789C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53D24-4BD0-B816-4A25-CD2A9DD7D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611B1-4EB7-D95B-EDFE-6A83338E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EE2-CCF3-4178-8218-CCDF898BE35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87657-E235-8820-DB88-42920F49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7AE2C-8BA1-CB1C-9E4F-6BECA4DC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E2B-1BC0-473F-BF4D-1B0E293F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B6B2-FC3B-5333-A722-32526EC7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0B02E-2FD7-595B-9993-38DAA9D7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EE2-CCF3-4178-8218-CCDF898BE35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588B8-A8A9-8C3A-2447-91352587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29990-44B0-5D67-0695-4394F8B1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E2B-1BC0-473F-BF4D-1B0E293F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8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4DE42-4194-18BD-F1F1-6E7ECA81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EE2-CCF3-4178-8218-CCDF898BE35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2E77D-21AC-28BD-C42F-615DFF08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3BEB5-558D-A6FE-4B62-9C0C02F3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E2B-1BC0-473F-BF4D-1B0E293F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31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ABFD-CA89-450F-1AF4-C5A779F1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DB99-3822-999D-E9B2-4A969CE1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813EC-EE90-239A-DF1C-F6421FF1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758DA-17FC-5B58-B8B4-11E46E10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EE2-CCF3-4178-8218-CCDF898BE35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36997-D05B-535D-04BF-60FDFFC6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14D6E-72F7-87AD-D12F-691AB564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E2B-1BC0-473F-BF4D-1B0E293F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2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CB6D-7CC1-715D-E33E-7A23DBD4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7B2DE-68EB-1CD0-7006-4470C2CE1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C447D-DD32-87F6-6FA0-DCAB7B66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266B0-4967-31BD-8D64-1F32B8F6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EE2-CCF3-4178-8218-CCDF898BE35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F096E-8169-3150-DF95-E4239D4C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CF90B-5E75-046E-2F0B-ACF7EB34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7E2B-1BC0-473F-BF4D-1B0E293F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9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AA94E-D7A4-9D06-A7F5-B9F3A37E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BF45D-4C5E-3F87-9BAE-454691E7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931-8B25-C255-453F-E18394889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BAEE2-CCF3-4178-8218-CCDF898BE350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4BF6-4D8C-1DD8-2E1A-F56915CF8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2119-3FAE-CFEF-BC89-75027A446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7E2B-1BC0-473F-BF4D-1B0E293F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2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C867-B450-911E-0669-5597ADE30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VNET,VM and installing a demo website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48299-035A-5C7A-6259-DEEE8FD3E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3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FA41-E3FF-E46D-ECAC-A04C0566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Virtual network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EC442-4290-7DC7-0694-83F092E75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60" y="192932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966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A016-22CA-E86F-78D9-9CA26B4F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Virtual Machine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26F2E-9D7E-23E8-B6DB-5F2AC8DFC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202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50C0-717A-302D-E5B6-E015E396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Successfully hosted </a:t>
            </a:r>
            <a:r>
              <a:rPr lang="en-US" dirty="0"/>
              <a:t>a website on VM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45E26-897F-F12C-5863-C64A35CEC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98588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7434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Creating VNET,VM and installing a demo website </vt:lpstr>
      <vt:lpstr>Creating a Virtual network</vt:lpstr>
      <vt:lpstr>Creating a Virtual Machine</vt:lpstr>
      <vt:lpstr>Successfully hosted a website on 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VNET,VM and installing a demo website </dc:title>
  <dc:creator>SARIKONDA</dc:creator>
  <cp:lastModifiedBy>SARIKONDA</cp:lastModifiedBy>
  <cp:revision>4</cp:revision>
  <dcterms:created xsi:type="dcterms:W3CDTF">2022-09-22T10:44:32Z</dcterms:created>
  <dcterms:modified xsi:type="dcterms:W3CDTF">2022-09-23T03:45:36Z</dcterms:modified>
</cp:coreProperties>
</file>