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6AF5-98CB-5962-9B1C-8704A246B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B48EB-E980-F6D5-7DC7-32AF4CA35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4AC5A-D6AD-C80A-3B15-6514030F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22-574A-4A6D-B6F7-E9D602D7915D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AE99-2E66-1634-79B2-D7B263F9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A1CAC-680B-8F7F-3C15-B49800A2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61DF-4CB9-437C-99CF-C893C64C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31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AF87-FFC0-E90C-7C41-FDF2D9F7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4EB3F-C8D6-8874-7190-696ABE288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DDD65-993E-DFE7-A9C6-4015D55A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22-574A-4A6D-B6F7-E9D602D7915D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4E80-AB0B-5528-8A4E-1306EF54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8A1F6-401E-218E-76F0-8C938832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61DF-4CB9-437C-99CF-C893C64C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4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2D023-A9B3-268E-831D-54F435B74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A1261-401B-4BAD-AEA2-3EF7681FC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1561-AD6A-FE39-5A57-78F11B3C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22-574A-4A6D-B6F7-E9D602D7915D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A48E-C83B-080C-1892-581FD731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C4390-65FB-6D6E-D1F3-58DDFE59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61DF-4CB9-437C-99CF-C893C64C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66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35A1-E16B-3657-2F60-4F76957B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BF9B4-CBA6-8B64-68E8-7F357E38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B401-D1ED-FAAE-C0DB-51971541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22-574A-4A6D-B6F7-E9D602D7915D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5EE64-F06E-E07F-518E-396EA1C9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5897-6BB3-792E-CD6B-7F9D297F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61DF-4CB9-437C-99CF-C893C64C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38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F375-243F-3D8B-A540-31E45EC4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19563-E21A-5C00-94AD-227BF26CB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41A6-D1AB-E571-44E2-8B994C13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22-574A-4A6D-B6F7-E9D602D7915D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83E6-290E-E263-29D6-72AD81C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9648-31EB-0A89-0D95-742A151C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61DF-4CB9-437C-99CF-C893C64C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0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24E3-0433-C09F-C2D4-2FB5BBD7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ED65-09B6-36A6-1076-0B52E5CB7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8807C-E0EE-BD33-0F88-9F5D6E85F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27DD1-B791-2915-D3BD-5461DE38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22-574A-4A6D-B6F7-E9D602D7915D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E7196-91CC-ACCF-5F29-5F25C113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93C50-50EA-CC9B-2F97-43032A47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61DF-4CB9-437C-99CF-C893C64C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58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CCDC-37E4-041A-A4B0-3F605CD2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FFBEC-9F29-DB70-6684-580DB8F5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C955C-2352-4D2C-ED57-ACDCBDC0F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98FF1-E37D-EBDC-4F1D-1B609DD24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FFB66-93B9-4730-9957-F1243E2F9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502DB-9775-690E-EDB5-2E5BC2A9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22-574A-4A6D-B6F7-E9D602D7915D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0A61B-31B5-BAC1-0CD0-4492CEC7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91890-7C30-297A-1626-DAD7DB4B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61DF-4CB9-437C-99CF-C893C64C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54C6-FE0F-3E70-3AD8-7D8D1F07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E472D-6D65-3475-036D-02329944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22-574A-4A6D-B6F7-E9D602D7915D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C9ABC-F756-594F-E432-E854CC58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6BE06-13A0-E0C2-B3C8-CC383939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61DF-4CB9-437C-99CF-C893C64C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2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EBD71-90E3-8405-C3D4-2030D2C6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22-574A-4A6D-B6F7-E9D602D7915D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E74B8-4006-A526-C6FD-FD8E4303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41F37-865D-7280-1C0E-A2E4321F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61DF-4CB9-437C-99CF-C893C64C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63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9B54-6DF0-E09A-8E4D-B0C7EE15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1F1B-9A39-4EA6-D429-8BE3F637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62292-A36C-FCBA-2222-2D64BE07D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348BA-A0BB-13F1-DB07-0E5EB137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22-574A-4A6D-B6F7-E9D602D7915D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0B979-7740-3ACF-9398-0AB7A5DB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BB6F7-2671-2F37-F770-FAA04822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61DF-4CB9-437C-99CF-C893C64C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2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4FD5-1EB6-659C-0CC6-D8EE0251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43FC1-A4C6-B620-65FD-6CCB8CE88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BF447-A053-A9BE-1935-78C18BC94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C0FFB-6352-1939-7682-DF98E3F6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22-574A-4A6D-B6F7-E9D602D7915D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41F59-9978-F7CA-0220-4D08D731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75E75-6946-A14A-5247-76B4044B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61DF-4CB9-437C-99CF-C893C64C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8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5BD80-462C-7B38-D90C-6FCB808B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2A570-A36C-0C85-D8FF-9F63EB92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F1C5-98E6-E245-0BED-D5103537F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2EB22-574A-4A6D-B6F7-E9D602D7915D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11CE-7CE6-D9EF-02C3-FC7E40F90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C8ED2-DC35-3D81-9ACC-8F2AED992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61DF-4CB9-437C-99CF-C893C64C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65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9D57-4E85-C574-3A49-BFC25F1D6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4E785-DB69-6BD0-DC7A-178B8FA22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83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8BE6-533A-9D57-7138-C08DCF61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E6FB-2583-9179-005F-D60B93AB9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was introduces in 2013.</a:t>
            </a:r>
          </a:p>
          <a:p>
            <a:r>
              <a:rPr lang="en-US" dirty="0"/>
              <a:t>It is an open source containerization tool.</a:t>
            </a:r>
          </a:p>
          <a:p>
            <a:r>
              <a:rPr lang="en-US" dirty="0" err="1"/>
              <a:t>Containerazation</a:t>
            </a:r>
            <a:r>
              <a:rPr lang="en-US" dirty="0"/>
              <a:t> :-</a:t>
            </a:r>
          </a:p>
          <a:p>
            <a:pPr lvl="1"/>
            <a:r>
              <a:rPr lang="en-US" dirty="0"/>
              <a:t>All the required </a:t>
            </a:r>
            <a:r>
              <a:rPr lang="en-US" dirty="0" err="1"/>
              <a:t>componants</a:t>
            </a:r>
            <a:r>
              <a:rPr lang="en-US" dirty="0"/>
              <a:t> bundled together into an Image is known as containerization</a:t>
            </a:r>
          </a:p>
          <a:p>
            <a:pPr lvl="1"/>
            <a:r>
              <a:rPr lang="en-US" dirty="0"/>
              <a:t>These containers can be run on same VM , </a:t>
            </a:r>
            <a:r>
              <a:rPr lang="en-US" dirty="0" err="1"/>
              <a:t>i.e</a:t>
            </a:r>
            <a:r>
              <a:rPr lang="en-US" dirty="0"/>
              <a:t> they can share same OS and same </a:t>
            </a:r>
            <a:r>
              <a:rPr lang="en-US" dirty="0" err="1"/>
              <a:t>componants</a:t>
            </a:r>
            <a:r>
              <a:rPr lang="en-US" dirty="0"/>
              <a:t> of the VM. So that we don’t have to create individual VMs for individual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13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AFF0-920C-80DF-F816-875556EF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A515-B8D8-3D20-5392-5B211E807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Docker </a:t>
            </a:r>
            <a:r>
              <a:rPr lang="en-US" dirty="0" err="1"/>
              <a:t>componants</a:t>
            </a:r>
            <a:r>
              <a:rPr lang="en-US" dirty="0"/>
              <a:t> :-</a:t>
            </a:r>
          </a:p>
          <a:p>
            <a:pPr lvl="1"/>
            <a:r>
              <a:rPr lang="en-US" dirty="0"/>
              <a:t>Docker image</a:t>
            </a:r>
          </a:p>
          <a:p>
            <a:pPr lvl="1"/>
            <a:r>
              <a:rPr lang="en-US" dirty="0"/>
              <a:t>Docker registry</a:t>
            </a:r>
          </a:p>
          <a:p>
            <a:pPr lvl="1"/>
            <a:r>
              <a:rPr lang="en-US" dirty="0"/>
              <a:t>Docker container</a:t>
            </a:r>
          </a:p>
          <a:p>
            <a:pPr marL="514350" indent="-514350">
              <a:buAutoNum type="arabicPeriod"/>
            </a:pPr>
            <a:r>
              <a:rPr lang="en-US" dirty="0"/>
              <a:t>Docker image :-</a:t>
            </a:r>
          </a:p>
          <a:p>
            <a:pPr lvl="1"/>
            <a:r>
              <a:rPr lang="en-US" dirty="0"/>
              <a:t>A docker image is a template that contains instructions for docker container. It is written in YAML language.</a:t>
            </a:r>
          </a:p>
          <a:p>
            <a:pPr lvl="1"/>
            <a:r>
              <a:rPr lang="en-US" dirty="0"/>
              <a:t>The docker image is built within YAML and stored as a file in docker registry.</a:t>
            </a:r>
          </a:p>
          <a:p>
            <a:pPr lvl="1"/>
            <a:r>
              <a:rPr lang="en-US" dirty="0"/>
              <a:t>we have 4 layers of instructions</a:t>
            </a:r>
          </a:p>
          <a:p>
            <a:pPr lvl="2"/>
            <a:r>
              <a:rPr lang="en-US" dirty="0"/>
              <a:t>From</a:t>
            </a:r>
          </a:p>
          <a:p>
            <a:pPr lvl="2"/>
            <a:r>
              <a:rPr lang="en-US" dirty="0"/>
              <a:t>Pull</a:t>
            </a:r>
          </a:p>
          <a:p>
            <a:pPr lvl="2"/>
            <a:r>
              <a:rPr lang="en-US" dirty="0"/>
              <a:t>Run </a:t>
            </a:r>
          </a:p>
          <a:p>
            <a:pPr lvl="2"/>
            <a:r>
              <a:rPr lang="en-US" dirty="0"/>
              <a:t>CMD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3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776A-1A6E-19C0-F1E8-2827BCA2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5D37-FD5F-796F-11A9-0A18F56A7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Pull :- adds files from your docker repository</a:t>
            </a:r>
          </a:p>
          <a:p>
            <a:pPr lvl="1"/>
            <a:r>
              <a:rPr lang="en-US" dirty="0"/>
              <a:t>Run :- builds your container</a:t>
            </a:r>
          </a:p>
          <a:p>
            <a:pPr lvl="1"/>
            <a:r>
              <a:rPr lang="en-US" dirty="0"/>
              <a:t>CMD :- specifies which container to run on container</a:t>
            </a:r>
          </a:p>
          <a:p>
            <a:pPr marL="0" indent="0">
              <a:buNone/>
            </a:pPr>
            <a:r>
              <a:rPr lang="en-US" dirty="0"/>
              <a:t>2. Docker registry :-</a:t>
            </a:r>
          </a:p>
          <a:p>
            <a:pPr lvl="1"/>
            <a:r>
              <a:rPr lang="en-US" dirty="0"/>
              <a:t>Docker registry is where you host various images and you can distribute images from there.</a:t>
            </a:r>
          </a:p>
          <a:p>
            <a:pPr lvl="1"/>
            <a:r>
              <a:rPr lang="en-US" dirty="0"/>
              <a:t>Repository is just a collection of docker images, which are built </a:t>
            </a:r>
            <a:r>
              <a:rPr lang="en-US"/>
              <a:t>in YAML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52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181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DOCKER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SARIKONDA</dc:creator>
  <cp:lastModifiedBy>SARIKONDA</cp:lastModifiedBy>
  <cp:revision>1</cp:revision>
  <dcterms:created xsi:type="dcterms:W3CDTF">2022-10-06T04:54:46Z</dcterms:created>
  <dcterms:modified xsi:type="dcterms:W3CDTF">2022-10-08T08:49:34Z</dcterms:modified>
</cp:coreProperties>
</file>