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DC91-3DDD-782F-6E80-3EB8749F3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1E566-A4EF-4DA8-E710-658C87DE7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939E-C97D-626E-935A-EA587739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D83F-F231-4A44-AA23-F069373AC36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944A-9F1B-2561-0790-596A300C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BA0C-6D24-9B45-D9F7-E0594176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035E-FF32-4565-8090-72F2965A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43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45C4-3586-275D-624D-7819947C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3A21B-20B2-D8BF-FB0F-3AC5D6739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C010-694E-6218-F024-9A582D92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D83F-F231-4A44-AA23-F069373AC36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C0B67-744C-45EB-31B5-4FD57B93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A27A-79A2-927B-ED36-9790F490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035E-FF32-4565-8090-72F2965A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2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3A61B-6F18-6299-1D24-956AF9DC5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01E69-B8D0-89DD-8711-F6A3C5E4D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DE8A-8717-CA3D-E8EC-3DE919D1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D83F-F231-4A44-AA23-F069373AC36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96EE6-B01A-0349-6CB4-D10604D1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D5B4-D0C2-0785-C451-572FF3F7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035E-FF32-4565-8090-72F2965A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2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18A9-4D83-7C9D-1477-D567EC4C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DE79-9CE4-C778-51BB-0142706A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1AB29-9E11-6D7A-75E3-282A2202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D83F-F231-4A44-AA23-F069373AC36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EECF-A211-D702-6BFB-6FEB81EB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16DF-2B63-F756-C982-7317C530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035E-FF32-4565-8090-72F2965A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3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B46D-84C0-4367-3EF6-D4880349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A2981-E3D2-C4FF-D168-7FCBA65F3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D65F-7D2E-C826-2A30-8490F7F0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D83F-F231-4A44-AA23-F069373AC36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8B008-480B-B31B-D4DF-E0E73B1D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53B8F-6D9A-3D0C-0CC4-CA0D326C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035E-FF32-4565-8090-72F2965A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75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9186-43C3-408B-4FE7-B311E187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EA4A-9312-6669-F98B-5197DBA9F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0E78B-CAEA-56CA-FD3E-9AA715635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0FBE4-830A-A044-2B34-98DE44B8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D83F-F231-4A44-AA23-F069373AC36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43DE6-CF47-1400-47DC-17B4DB13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04716-637F-C41B-17D7-16856F40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035E-FF32-4565-8090-72F2965A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68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F5CB-285C-18FB-36C1-37FDFD7F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531DD-60BD-90BC-72AD-715E12575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DE7F8-7588-71DB-266E-A5E8BDEDF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B5D26-C710-F9B2-8688-41605E552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EDB69-7974-2AD9-80D3-057E8C327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39464-2C78-300A-22B0-A599DE9F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D83F-F231-4A44-AA23-F069373AC36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8F35D-5D49-16B2-E813-A5844D8D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D6B79-FA9D-8D8C-57AD-43A4E789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035E-FF32-4565-8090-72F2965A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F6C9-E961-3C98-E461-540A0768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D38E7-77FA-37ED-E826-34F9FCD1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D83F-F231-4A44-AA23-F069373AC36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EA642-E2D8-3096-B461-CD47B42D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9E220-D4B1-A114-6F9B-A90B5A32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035E-FF32-4565-8090-72F2965A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84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92CD7-574B-86C4-4E24-A838F9F8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D83F-F231-4A44-AA23-F069373AC36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3AC85-42EB-1959-6D6D-0D48BDC0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D9DA0-DBCC-7F41-9501-CE77A369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035E-FF32-4565-8090-72F2965A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5ABC-E1AA-56D6-3681-55D2E468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D564-1292-3A34-9295-2642C10A6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9F157-2E19-BBC2-AC44-16B4D90C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F2B99-2CA9-FAD5-9979-20408642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D83F-F231-4A44-AA23-F069373AC36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C316F-8A4F-9B4F-6739-8AC32DD6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A4B00-393F-9FE8-E792-0FD545A7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035E-FF32-4565-8090-72F2965A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7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7457-ABE3-FC1B-4B99-BEDDE50E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D091F-E072-FA43-623F-F70303F35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0F30A-0015-593F-E619-8457C756C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7F76F-2B60-4680-EAD0-1BC1C598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D83F-F231-4A44-AA23-F069373AC36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1CDA-5718-7C4A-434F-B096CD8C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69812-6306-DBA7-5DA9-E39C494A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035E-FF32-4565-8090-72F2965A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027F9-7109-599B-1D19-E63A6E8F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1D316-697E-D57C-91E7-FE38B7AA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387E-31D4-54B1-9734-FA36CC0A0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CD83F-F231-4A44-AA23-F069373AC36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6C68-0A3D-B6AD-3FD2-5934DA67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6FB79-FDE1-A97E-28DC-C8CCDC5DB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035E-FF32-4565-8090-72F2965A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5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61DA-9418-3926-E97F-75962441F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 hub &amp; GIT integration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FFB9D-0C8C-6226-A17F-636446A9D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1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968A-A84B-1241-143A-F3FE7C18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Test file created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DF604-CCC0-781E-221A-58AE6E134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036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E5F3-85FD-7F79-9BC0-56E2B4BF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Created some demo files and pushed them into the feature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9F1BF6-F978-3996-D27B-DB5B6720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8093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88CC-7CB4-704A-FB69-86A4663A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Demo files created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C460B-0A33-B2DE-5C74-AA355B591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7052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24A0-51BC-97F9-7B60-7BA138B5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B2EE-246D-2C2E-68CC-1AFE92249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	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sz="6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86913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F4A6-B088-6052-3E36-D4257780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Created a Virtual Machine with Cent 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3398C-7D75-7822-309E-49700BC1D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3887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4555-4C06-7C0E-8FCF-7C751937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Logged into the VM by using SSH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D00DF-5F76-DCA6-5656-CC371B588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7835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C03C-3A02-B678-2F07-7FF6CFF2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Created a git hub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4E13F-CB70-8C4E-0BEA-4CC6C5410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9701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810E-BADB-E9DC-3811-FE298212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Installing git into the 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AD346-F43F-6616-B44E-E481E476F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3382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6CCF-8F50-6483-18E0-7ABF63C0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Git Installed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FD504-4503-B873-361A-EE3E9598B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5712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37DA-CC2F-A9E0-361F-5A53C6FC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Created main branch using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D477F-BE94-79F2-8FAF-E66EDD866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4658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72F1-DC75-541B-A22F-C9B12B1E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Main branch created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E41A1-4337-A7C9-21AB-7E6170096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6085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1F29-911C-7D7E-2796-0C3DA25D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Creating a test file using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9F21E-9918-088C-E579-D5390EFB0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5784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72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GIT hub &amp; GIT integration </vt:lpstr>
      <vt:lpstr>Created a Virtual Machine with Cent OS</vt:lpstr>
      <vt:lpstr>Logged into the VM by using SSH</vt:lpstr>
      <vt:lpstr>Created a git hub repository</vt:lpstr>
      <vt:lpstr>Installing git into the VM</vt:lpstr>
      <vt:lpstr>Git Installed</vt:lpstr>
      <vt:lpstr>Created main branch using commands</vt:lpstr>
      <vt:lpstr>Main branch created</vt:lpstr>
      <vt:lpstr>Creating a test file using commands</vt:lpstr>
      <vt:lpstr>Test file created</vt:lpstr>
      <vt:lpstr>Created some demo files and pushed them into the feature branch</vt:lpstr>
      <vt:lpstr>Demo files created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&amp; GIT integration </dc:title>
  <dc:creator>SARIKONDA</dc:creator>
  <cp:lastModifiedBy>SARIKONDA</cp:lastModifiedBy>
  <cp:revision>1</cp:revision>
  <dcterms:created xsi:type="dcterms:W3CDTF">2022-09-29T15:13:33Z</dcterms:created>
  <dcterms:modified xsi:type="dcterms:W3CDTF">2022-09-29T15:26:18Z</dcterms:modified>
</cp:coreProperties>
</file>