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8222-AA54-D9F2-521C-30ED7A18C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25B65-151D-E94F-180D-31436A5D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5F951-0617-34BF-6085-162FC484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5AE21-7C19-3979-5A35-F2182018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F4EE-8A6A-C667-7C56-B2E3D01A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44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BF81-0996-9815-1A1C-9305FA7D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2EA94-0976-B3C4-D4CA-7C189EFBB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5B109-EAAD-BBEF-EE99-F410E04A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78F0-AB69-BD89-065E-563B3332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121E-B60A-80AF-F20A-C23AB0B6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68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72530-E7AB-46AF-957D-887984B06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AE501-BE2C-4F15-03F7-012F368FF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2674-6BDD-1CFA-C631-615EEF8A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E600F-5691-02FB-FA0A-BFAF6188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C4718-DD33-5100-7BCE-1AE8B63D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00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7855-2A0A-259D-9404-8DB05D34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FF43-90AD-882C-C360-80ECBB3E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D036-DE09-7BE2-88A6-4494CC2C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F11F-41D4-008C-5368-C39F969D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DD47-51FF-2778-D530-6589BF81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04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883E-8553-5CC9-1682-57AB49AA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BD568-FE56-347E-C826-5BCC68F3D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DC007-92AB-BD58-9E46-F6984C2B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D906-9F95-108E-A31A-F756DA1B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FCB1-C7C4-59ED-20EA-4F7EE9D9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8BD8-EFF4-BE88-F4F2-0DBBE7F8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8C8C-ED11-1D79-C7DA-D63A5BDA3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A46F3-97CD-4337-47CF-E33B8AD01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B2B33-F04E-7909-5330-EE5CD8C7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19D21-0284-DC4E-654C-9129DD5E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11981-07A3-B57F-E6F9-BF0D443C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0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EBCE-9EE8-8727-3280-E24A341E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A20F-1AB0-4622-31AD-AE854306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09AE7-1292-1934-1243-EFED853B6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20B2A-07E5-DB12-F3DD-DD35E2CB6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C8A15-BAC2-1881-59E3-5DDEB2A1B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5F4AD-BE56-F7FD-85D5-DEC409D5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8D18F-6BAC-BCD4-319C-B6CABB69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48734-B115-4DC2-C984-25BE4C84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59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6C2F-9DC1-DE42-D98D-AA68335B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BDB47-054C-A9FD-9F2D-58D732A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6BC9A-072A-8F68-0DAB-0BA7D836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73770-F649-6E65-7A33-26BBDE43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65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60933-B60E-899F-A6FA-5D7D4685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32AE0-65B3-E9BC-1A94-F11F4CB2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ED7DE-EE4D-15EC-6464-16650AFB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7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0C1B-01F7-81C2-40E4-A32875F3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1EB6-8853-D28E-761B-74C5C164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BE0C0-A754-ED69-650B-D8AFE5BC5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A2D2D-BE48-89DE-974D-A614412D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1373A-6882-3BD2-0C59-1D3C040B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E6586-4C87-3259-098E-695F0A86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6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9376-5159-B0DE-5EB6-D5D3EEB3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90D24-2466-9015-B1EA-8CF9C6525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1B33F-E1FE-3A44-270C-C5BE9C022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A2DD6-03D3-CE35-ED46-0710E42E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432F7-31AC-2F20-5AB6-0DBF0F61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1C8D0-4045-5BD9-A96E-20EBAE3D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11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89603-8CAD-4232-078D-7CB56772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E3A5-CD13-B65B-880C-639A964CB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6306-BB0B-53A5-DFFC-6EE7E82A5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2ABF-5FA5-4E29-A4AE-32494E586841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40D2-6083-0E24-D97C-4FDF9469F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7A5E-8A6B-3BBF-80C3-161908DF3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0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EEA4-BDF0-6356-9176-15051620D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0034B-36E8-48B8-D2C7-7DA97D84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7582-CD2D-335E-1D97-37613FD5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Commiting</a:t>
            </a:r>
            <a:r>
              <a:rPr lang="en-IN" dirty="0"/>
              <a:t> a change to the main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397CE-01FC-4D8F-6E49-A38D3327D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1846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136C-3A09-8104-47EF-C7E3C2A2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Commiting</a:t>
            </a:r>
            <a:r>
              <a:rPr lang="en-IN" dirty="0"/>
              <a:t> a change to the feature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530F3-8A0B-DCEC-7B30-C3E0FB0A2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060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5AB3-BAFD-4D40-EF7D-9735C29B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Created a pull request to merge the code into the main branch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C72722-6409-214B-E065-228080C09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3835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4375-E6C7-631C-0DAA-CB751401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Changes are merged into the main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92515-0A16-4AD5-768C-1CA491262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4839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1889-9027-7606-B4C0-F41EEEF3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Performed insertion and deletion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92B46-B4CE-0296-8FE4-D6A8A54FC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1431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CBA1-911A-863D-FF9B-94565FC1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65FD-F30A-CE47-9B98-95DCE47B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5400" dirty="0"/>
          </a:p>
          <a:p>
            <a:pPr marL="0" indent="0">
              <a:buNone/>
            </a:pPr>
            <a:endParaRPr lang="en-IN" sz="5400" dirty="0"/>
          </a:p>
          <a:p>
            <a:pPr marL="0" indent="0">
              <a:buNone/>
            </a:pPr>
            <a:r>
              <a:rPr lang="en-IN" sz="5400" dirty="0"/>
              <a:t>				Thankyou</a:t>
            </a:r>
          </a:p>
        </p:txBody>
      </p:sp>
    </p:spTree>
    <p:extLst>
      <p:ext uri="{BB962C8B-B14F-4D97-AF65-F5344CB8AC3E}">
        <p14:creationId xmlns:p14="http://schemas.microsoft.com/office/powerpoint/2010/main" val="205858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Git hub</vt:lpstr>
      <vt:lpstr>Commiting a change to the main branch</vt:lpstr>
      <vt:lpstr>Commiting a change to the feature branch</vt:lpstr>
      <vt:lpstr>Created a pull request to merge the code into the main branch</vt:lpstr>
      <vt:lpstr>Changes are merged into the main branch</vt:lpstr>
      <vt:lpstr>Performed insertion and deletion operations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</dc:title>
  <dc:creator>SARIKONDA</dc:creator>
  <cp:lastModifiedBy>SARIKONDA</cp:lastModifiedBy>
  <cp:revision>1</cp:revision>
  <dcterms:created xsi:type="dcterms:W3CDTF">2022-09-29T09:31:40Z</dcterms:created>
  <dcterms:modified xsi:type="dcterms:W3CDTF">2022-09-29T09:46:12Z</dcterms:modified>
</cp:coreProperties>
</file>